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10" r:id="rId2"/>
    <p:sldMasterId id="2147483725" r:id="rId3"/>
  </p:sldMasterIdLst>
  <p:notesMasterIdLst>
    <p:notesMasterId r:id="rId41"/>
  </p:notesMasterIdLst>
  <p:handoutMasterIdLst>
    <p:handoutMasterId r:id="rId42"/>
  </p:handoutMasterIdLst>
  <p:sldIdLst>
    <p:sldId id="256" r:id="rId4"/>
    <p:sldId id="292" r:id="rId5"/>
    <p:sldId id="271" r:id="rId6"/>
    <p:sldId id="278" r:id="rId7"/>
    <p:sldId id="279" r:id="rId8"/>
    <p:sldId id="280" r:id="rId9"/>
    <p:sldId id="294" r:id="rId10"/>
    <p:sldId id="295" r:id="rId11"/>
    <p:sldId id="314" r:id="rId12"/>
    <p:sldId id="296" r:id="rId13"/>
    <p:sldId id="297" r:id="rId14"/>
    <p:sldId id="298" r:id="rId15"/>
    <p:sldId id="311" r:id="rId16"/>
    <p:sldId id="299" r:id="rId17"/>
    <p:sldId id="300" r:id="rId18"/>
    <p:sldId id="301" r:id="rId19"/>
    <p:sldId id="312" r:id="rId20"/>
    <p:sldId id="303" r:id="rId21"/>
    <p:sldId id="313" r:id="rId22"/>
    <p:sldId id="305" r:id="rId23"/>
    <p:sldId id="302" r:id="rId24"/>
    <p:sldId id="307" r:id="rId25"/>
    <p:sldId id="315" r:id="rId26"/>
    <p:sldId id="306" r:id="rId27"/>
    <p:sldId id="304" r:id="rId28"/>
    <p:sldId id="308" r:id="rId29"/>
    <p:sldId id="309" r:id="rId30"/>
    <p:sldId id="310" r:id="rId31"/>
    <p:sldId id="293" r:id="rId32"/>
    <p:sldId id="282" r:id="rId33"/>
    <p:sldId id="289" r:id="rId34"/>
    <p:sldId id="283" r:id="rId35"/>
    <p:sldId id="285" r:id="rId36"/>
    <p:sldId id="284" r:id="rId37"/>
    <p:sldId id="288" r:id="rId38"/>
    <p:sldId id="291" r:id="rId39"/>
    <p:sldId id="290" r:id="rId40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8B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A7F1D-D0AA-4DD4-B20E-92774EB4224D}" v="1" dt="2024-01-05T09:03:24.925"/>
    <p1510:client id="{61DF0204-7DAB-4F2E-9C7F-3C7138BB3B51}" v="34" dt="2024-01-04T22:31:21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 autoAdjust="0"/>
    <p:restoredTop sz="94719"/>
  </p:normalViewPr>
  <p:slideViewPr>
    <p:cSldViewPr snapToObjects="1" showGuides="1">
      <p:cViewPr varScale="1">
        <p:scale>
          <a:sx n="79" d="100"/>
          <a:sy n="79" d="100"/>
        </p:scale>
        <p:origin x="81" y="7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Di Battista" userId="58bebec1-7401-494e-9e51-e1347bbf0818" providerId="ADAL" clId="{304A7F1D-D0AA-4DD4-B20E-92774EB4224D}"/>
    <pc:docChg chg="custSel modSld">
      <pc:chgData name="Giuseppe Di Battista" userId="58bebec1-7401-494e-9e51-e1347bbf0818" providerId="ADAL" clId="{304A7F1D-D0AA-4DD4-B20E-92774EB4224D}" dt="2024-01-05T09:05:09.921" v="8" actId="14100"/>
      <pc:docMkLst>
        <pc:docMk/>
      </pc:docMkLst>
      <pc:sldChg chg="modSp mod">
        <pc:chgData name="Giuseppe Di Battista" userId="58bebec1-7401-494e-9e51-e1347bbf0818" providerId="ADAL" clId="{304A7F1D-D0AA-4DD4-B20E-92774EB4224D}" dt="2024-01-05T09:05:09.921" v="8" actId="14100"/>
        <pc:sldMkLst>
          <pc:docMk/>
          <pc:sldMk cId="4011123683" sldId="298"/>
        </pc:sldMkLst>
        <pc:spChg chg="mod">
          <ac:chgData name="Giuseppe Di Battista" userId="58bebec1-7401-494e-9e51-e1347bbf0818" providerId="ADAL" clId="{304A7F1D-D0AA-4DD4-B20E-92774EB4224D}" dt="2024-01-05T09:05:09.921" v="8" actId="14100"/>
          <ac:spMkLst>
            <pc:docMk/>
            <pc:sldMk cId="4011123683" sldId="298"/>
            <ac:spMk id="8" creationId="{8C7FF0B7-0447-F883-82AF-37A9E2975FBB}"/>
          </ac:spMkLst>
        </pc:spChg>
        <pc:spChg chg="mod">
          <ac:chgData name="Giuseppe Di Battista" userId="58bebec1-7401-494e-9e51-e1347bbf0818" providerId="ADAL" clId="{304A7F1D-D0AA-4DD4-B20E-92774EB4224D}" dt="2024-01-05T09:04:57.988" v="7" actId="313"/>
          <ac:spMkLst>
            <pc:docMk/>
            <pc:sldMk cId="4011123683" sldId="298"/>
            <ac:spMk id="9" creationId="{7D59D556-1CC3-2763-2928-A2E2342B9E5A}"/>
          </ac:spMkLst>
        </pc:spChg>
      </pc:sldChg>
      <pc:sldChg chg="modSp mod">
        <pc:chgData name="Giuseppe Di Battista" userId="58bebec1-7401-494e-9e51-e1347bbf0818" providerId="ADAL" clId="{304A7F1D-D0AA-4DD4-B20E-92774EB4224D}" dt="2024-01-05T09:03:40.494" v="3" actId="207"/>
        <pc:sldMkLst>
          <pc:docMk/>
          <pc:sldMk cId="3309003958" sldId="314"/>
        </pc:sldMkLst>
        <pc:spChg chg="mod">
          <ac:chgData name="Giuseppe Di Battista" userId="58bebec1-7401-494e-9e51-e1347bbf0818" providerId="ADAL" clId="{304A7F1D-D0AA-4DD4-B20E-92774EB4224D}" dt="2024-01-05T09:03:07.060" v="0" actId="6549"/>
          <ac:spMkLst>
            <pc:docMk/>
            <pc:sldMk cId="3309003958" sldId="314"/>
            <ac:spMk id="2" creationId="{8AD60A70-991E-37CB-7C6C-F3F3CB0AD746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8" creationId="{A5CA3CC7-A8A2-9F52-9601-0BE9799E9293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9" creationId="{9ADC0D42-495A-DFC5-8683-479CCE69A21E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1" creationId="{42B27332-B1B9-D91F-B1AE-9DB68ACDC29E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3" creationId="{05F54ABA-04F9-8C4A-8A12-4D2513D41EC6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5" creationId="{9FFA4769-E6D8-35C7-F77D-3F51A1363DBE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7" creationId="{E7EADBC4-C3CD-1636-3D12-26A07AB6F8C0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19" creationId="{AD8A8CD6-1807-5FC9-9187-CCFE8E27B9DA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1" creationId="{9D5CD001-2DCC-1A1C-6FF5-8926A52070C7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3" creationId="{C15A2B60-8001-3623-BBFB-D516BFDBF703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5" creationId="{99190A69-F13B-C19B-F544-46C526178F32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7" creationId="{13FD35D2-A1A0-3F3C-3361-A3449BDDC057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8" creationId="{1D4F1B0D-0D7A-E680-6965-76DDF799BB67}"/>
          </ac:spMkLst>
        </pc:spChg>
        <pc:spChg chg="mod">
          <ac:chgData name="Giuseppe Di Battista" userId="58bebec1-7401-494e-9e51-e1347bbf0818" providerId="ADAL" clId="{304A7F1D-D0AA-4DD4-B20E-92774EB4224D}" dt="2024-01-05T09:03:24.924" v="1" actId="1076"/>
          <ac:spMkLst>
            <pc:docMk/>
            <pc:sldMk cId="3309003958" sldId="314"/>
            <ac:spMk id="29" creationId="{C55CB93E-2B56-EA51-4C5A-DE23DEAD71B6}"/>
          </ac:spMkLst>
        </pc:spChg>
        <pc:spChg chg="mod">
          <ac:chgData name="Giuseppe Di Battista" userId="58bebec1-7401-494e-9e51-e1347bbf0818" providerId="ADAL" clId="{304A7F1D-D0AA-4DD4-B20E-92774EB4224D}" dt="2024-01-05T09:03:38.137" v="2" actId="207"/>
          <ac:spMkLst>
            <pc:docMk/>
            <pc:sldMk cId="3309003958" sldId="314"/>
            <ac:spMk id="30" creationId="{AEF0AA4E-A143-D95A-A8A5-D66D76817A82}"/>
          </ac:spMkLst>
        </pc:spChg>
        <pc:spChg chg="mod">
          <ac:chgData name="Giuseppe Di Battista" userId="58bebec1-7401-494e-9e51-e1347bbf0818" providerId="ADAL" clId="{304A7F1D-D0AA-4DD4-B20E-92774EB4224D}" dt="2024-01-05T09:03:40.494" v="3" actId="207"/>
          <ac:spMkLst>
            <pc:docMk/>
            <pc:sldMk cId="3309003958" sldId="314"/>
            <ac:spMk id="31" creationId="{641476DD-78CC-7912-FF2B-06DE0BB78D7B}"/>
          </ac:spMkLst>
        </pc:sp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6" creationId="{08AF2C2C-0B56-EB09-4B6C-E77FF39C4201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7" creationId="{14201AF5-322F-7FAF-49AD-B562B6D26BC5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0" creationId="{FE6B8A01-0E2C-5BF2-C291-1BF78365B9AA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2" creationId="{E9962192-DB62-8E8B-0775-03139EBF7A6E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4" creationId="{D67245F1-D4B7-E5DA-0557-E3429EFEA775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6" creationId="{A1E1B344-552C-C961-A1A8-44CB91C041F9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18" creationId="{A3B5216E-AF5C-AA6C-E0C3-10021553290E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0" creationId="{19451CB6-98FC-C92F-4AFC-502E68299DF2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2" creationId="{5BB78865-68D5-2B00-4CD7-926D33AB2459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4" creationId="{D71016F6-0EBF-33AB-D2C0-67FDAA0DCE0F}"/>
          </ac:cxnSpMkLst>
        </pc:cxnChg>
        <pc:cxnChg chg="mod">
          <ac:chgData name="Giuseppe Di Battista" userId="58bebec1-7401-494e-9e51-e1347bbf0818" providerId="ADAL" clId="{304A7F1D-D0AA-4DD4-B20E-92774EB4224D}" dt="2024-01-05T09:03:24.924" v="1" actId="1076"/>
          <ac:cxnSpMkLst>
            <pc:docMk/>
            <pc:sldMk cId="3309003958" sldId="314"/>
            <ac:cxnSpMk id="26" creationId="{D68ECB06-A1D2-C5E3-6ADF-9ADBDA6950C8}"/>
          </ac:cxnSpMkLst>
        </pc:cxnChg>
      </pc:sldChg>
    </pc:docChg>
  </pc:docChgLst>
  <pc:docChgLst>
    <pc:chgData name="Giuseppe Di Battista" userId="58bebec1-7401-494e-9e51-e1347bbf0818" providerId="ADAL" clId="{61DF0204-7DAB-4F2E-9C7F-3C7138BB3B51}"/>
    <pc:docChg chg="undo custSel addSld modSld modMainMaster">
      <pc:chgData name="Giuseppe Di Battista" userId="58bebec1-7401-494e-9e51-e1347bbf0818" providerId="ADAL" clId="{61DF0204-7DAB-4F2E-9C7F-3C7138BB3B51}" dt="2024-01-04T22:37:10.435" v="1628" actId="14100"/>
      <pc:docMkLst>
        <pc:docMk/>
      </pc:docMkLst>
      <pc:sldChg chg="modSp mod">
        <pc:chgData name="Giuseppe Di Battista" userId="58bebec1-7401-494e-9e51-e1347bbf0818" providerId="ADAL" clId="{61DF0204-7DAB-4F2E-9C7F-3C7138BB3B51}" dt="2024-01-02T15:05:48.302" v="27" actId="20577"/>
        <pc:sldMkLst>
          <pc:docMk/>
          <pc:sldMk cId="0" sldId="256"/>
        </pc:sldMkLst>
        <pc:graphicFrameChg chg="modGraphic">
          <ac:chgData name="Giuseppe Di Battista" userId="58bebec1-7401-494e-9e51-e1347bbf0818" providerId="ADAL" clId="{61DF0204-7DAB-4F2E-9C7F-3C7138BB3B51}" dt="2024-01-02T15:05:48.302" v="27" actId="20577"/>
          <ac:graphicFrameMkLst>
            <pc:docMk/>
            <pc:sldMk cId="0" sldId="256"/>
            <ac:graphicFrameMk id="2122" creationId="{36137268-537C-4E54-9C3B-4B4D296AEE8E}"/>
          </ac:graphicFrameMkLst>
        </pc:graphicFrameChg>
      </pc:sldChg>
      <pc:sldChg chg="addSp delSp modSp mod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71"/>
        </pc:sldMkLst>
        <pc:spChg chg="add mod">
          <ac:chgData name="Giuseppe Di Battista" userId="58bebec1-7401-494e-9e51-e1347bbf0818" providerId="ADAL" clId="{61DF0204-7DAB-4F2E-9C7F-3C7138BB3B51}" dt="2024-01-04T16:52:44.503" v="47" actId="1076"/>
          <ac:spMkLst>
            <pc:docMk/>
            <pc:sldMk cId="0" sldId="271"/>
            <ac:spMk id="2" creationId="{BD368C24-86DC-DDA2-A897-977227CAF3B7}"/>
          </ac:spMkLst>
        </pc:spChg>
        <pc:spChg chg="add mod">
          <ac:chgData name="Giuseppe Di Battista" userId="58bebec1-7401-494e-9e51-e1347bbf0818" providerId="ADAL" clId="{61DF0204-7DAB-4F2E-9C7F-3C7138BB3B51}" dt="2024-01-04T16:52:36.289" v="46" actId="1076"/>
          <ac:spMkLst>
            <pc:docMk/>
            <pc:sldMk cId="0" sldId="271"/>
            <ac:spMk id="3" creationId="{E8F63D5A-8AB0-A50C-3C70-775961133343}"/>
          </ac:spMkLst>
        </pc:spChg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71"/>
            <ac:spMk id="58" creationId="{C5B3ECE6-1F30-4B90-A28A-94C370B0A470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71"/>
            <ac:spMk id="59" creationId="{1BD05B6A-7316-4D5F-BFA6-C791AA6FFDED}"/>
          </ac:spMkLst>
        </pc:spChg>
        <pc:grpChg chg="del">
          <ac:chgData name="Giuseppe Di Battista" userId="58bebec1-7401-494e-9e51-e1347bbf0818" providerId="ADAL" clId="{61DF0204-7DAB-4F2E-9C7F-3C7138BB3B51}" dt="2024-01-04T16:52:03.787" v="44" actId="478"/>
          <ac:grpSpMkLst>
            <pc:docMk/>
            <pc:sldMk cId="0" sldId="271"/>
            <ac:grpSpMk id="8198" creationId="{5EB26CD3-F445-4180-9E64-42B504B70ED8}"/>
          </ac:grpSpMkLst>
        </pc:grpChg>
        <pc:grpChg chg="del">
          <ac:chgData name="Giuseppe Di Battista" userId="58bebec1-7401-494e-9e51-e1347bbf0818" providerId="ADAL" clId="{61DF0204-7DAB-4F2E-9C7F-3C7138BB3B51}" dt="2024-01-04T16:51:38.117" v="35" actId="478"/>
          <ac:grpSpMkLst>
            <pc:docMk/>
            <pc:sldMk cId="0" sldId="271"/>
            <ac:grpSpMk id="8202" creationId="{D2218EA4-0BE3-4833-8578-41BBC891DD78}"/>
          </ac:grpSpMkLst>
        </pc:gr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78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78"/>
            <ac:spMk id="4" creationId="{33025B82-C588-45A2-8CE7-D35957807E17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78"/>
            <ac:spMk id="5" creationId="{FBA67FA5-E7D7-4281-BDA6-9EE2E67DC601}"/>
          </ac:spMkLst>
        </pc:spChg>
      </pc:sldChg>
      <pc:sldChg chg="modSp mod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79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79"/>
            <ac:spMk id="32" creationId="{FBA49065-C13B-4FD2-B5BD-59F9BA5F182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79"/>
            <ac:spMk id="33" creationId="{B9C1DB87-0654-4970-936E-3C4E123BB348}"/>
          </ac:spMkLst>
        </pc:spChg>
        <pc:spChg chg="mod">
          <ac:chgData name="Giuseppe Di Battista" userId="58bebec1-7401-494e-9e51-e1347bbf0818" providerId="ADAL" clId="{61DF0204-7DAB-4F2E-9C7F-3C7138BB3B51}" dt="2024-01-04T16:54:01.723" v="49" actId="6549"/>
          <ac:spMkLst>
            <pc:docMk/>
            <pc:sldMk cId="0" sldId="279"/>
            <ac:spMk id="10245" creationId="{383BB4D2-27CC-4BB5-900E-979C887E1445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0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0"/>
            <ac:spMk id="31" creationId="{17758615-D0F4-4CFF-A601-947175A57686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0"/>
            <ac:spMk id="32" creationId="{71D84C38-9278-4493-A943-FC0299E7236B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2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2"/>
            <ac:spMk id="31" creationId="{6596094C-4452-4273-9618-ECBEFA6931A0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2"/>
            <ac:spMk id="32" creationId="{219CAF9B-8E4E-4B94-ACBA-A21D58CDC644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3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3"/>
            <ac:spMk id="32" creationId="{42487171-706C-4ABB-939E-9B66390841EF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3"/>
            <ac:spMk id="33" creationId="{C78C8C6F-3312-4D6C-8F28-3997583935B5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4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4"/>
            <ac:spMk id="20" creationId="{4C54C47E-8993-4268-97FA-B6E85CB1009A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4"/>
            <ac:spMk id="21" creationId="{F764F21D-E986-455B-943E-0668BF229DC2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5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5"/>
            <ac:spMk id="4" creationId="{1512C74C-5B56-4196-A7ED-796D09C31F17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5"/>
            <ac:spMk id="5" creationId="{64F6E4C3-5B5F-4332-9660-8609E1741411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8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8"/>
            <ac:spMk id="4" creationId="{854E275C-0DC2-4FC8-A6F4-FBDFF0DBA06C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8"/>
            <ac:spMk id="5" creationId="{C41172B8-7F8A-4DED-8BBE-3F919D1E122A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89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89"/>
            <ac:spMk id="32" creationId="{C0766512-14E1-4050-9D40-D4585ED74F54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89"/>
            <ac:spMk id="33" creationId="{3FE481BB-6C18-4C12-98ED-A9CB52C16D73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90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90"/>
            <ac:spMk id="4" creationId="{0895A541-DA0B-4BFF-A03E-38D7F3EFF745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90"/>
            <ac:spMk id="5" creationId="{DE501CC6-265E-412B-BF3A-984B95B51A05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0" sldId="291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0" sldId="291"/>
            <ac:spMk id="4" creationId="{8A0A8604-F8EC-424C-86EE-931A3892B144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0" sldId="291"/>
            <ac:spMk id="5" creationId="{D5290B0C-27B3-490B-AEE7-F404C6FA57FF}"/>
          </ac:spMkLst>
        </pc:spChg>
      </pc:sldChg>
      <pc:sldChg chg="modSp">
        <pc:chgData name="Giuseppe Di Battista" userId="58bebec1-7401-494e-9e51-e1347bbf0818" providerId="ADAL" clId="{61DF0204-7DAB-4F2E-9C7F-3C7138BB3B51}" dt="2024-01-04T22:18:59.307" v="1493"/>
        <pc:sldMkLst>
          <pc:docMk/>
          <pc:sldMk cId="2554370941" sldId="292"/>
        </pc:sld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k cId="2554370941" sldId="292"/>
            <ac:spMk id="3" creationId="{0FE1DD78-1749-41DE-B774-947A2787B159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2554370941" sldId="292"/>
            <ac:spMk id="4" creationId="{F0FA4EF0-E555-4A56-922E-CC7122CFCB7A}"/>
          </ac:spMkLst>
        </pc:spChg>
      </pc:sldChg>
      <pc:sldChg chg="addSp delSp modSp new mod modClrScheme chgLayout">
        <pc:chgData name="Giuseppe Di Battista" userId="58bebec1-7401-494e-9e51-e1347bbf0818" providerId="ADAL" clId="{61DF0204-7DAB-4F2E-9C7F-3C7138BB3B51}" dt="2024-01-04T22:18:59.307" v="1493"/>
        <pc:sldMkLst>
          <pc:docMk/>
          <pc:sldMk cId="1725800003" sldId="293"/>
        </pc:sldMkLst>
        <pc:spChg chg="del 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2" creationId="{2F021E8F-C158-B75D-7023-BED975969A55}"/>
          </ac:spMkLst>
        </pc:spChg>
        <pc:spChg chg="del 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3" creationId="{8CBE140E-3670-8CDA-474C-E9658C1D6C14}"/>
          </ac:spMkLst>
        </pc:spChg>
        <pc:spChg chg="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4" creationId="{91FAF0EC-5113-368C-7594-684B9AD6449A}"/>
          </ac:spMkLst>
        </pc:spChg>
        <pc:spChg chg="mod ord">
          <ac:chgData name="Giuseppe Di Battista" userId="58bebec1-7401-494e-9e51-e1347bbf0818" providerId="ADAL" clId="{61DF0204-7DAB-4F2E-9C7F-3C7138BB3B51}" dt="2024-01-04T22:18:59.307" v="1493"/>
          <ac:spMkLst>
            <pc:docMk/>
            <pc:sldMk cId="1725800003" sldId="293"/>
            <ac:spMk id="5" creationId="{AED657E7-DF26-1762-A1A4-E759B63438ED}"/>
          </ac:spMkLst>
        </pc:spChg>
        <pc:spChg chg="add mod ord">
          <ac:chgData name="Giuseppe Di Battista" userId="58bebec1-7401-494e-9e51-e1347bbf0818" providerId="ADAL" clId="{61DF0204-7DAB-4F2E-9C7F-3C7138BB3B51}" dt="2024-01-04T16:55:09.018" v="57" actId="20577"/>
          <ac:spMkLst>
            <pc:docMk/>
            <pc:sldMk cId="1725800003" sldId="293"/>
            <ac:spMk id="6" creationId="{C1822CB7-33BE-56A0-715C-4F6F7BC9FC44}"/>
          </ac:spMkLst>
        </pc:spChg>
        <pc:spChg chg="add mod ord">
          <ac:chgData name="Giuseppe Di Battista" userId="58bebec1-7401-494e-9e51-e1347bbf0818" providerId="ADAL" clId="{61DF0204-7DAB-4F2E-9C7F-3C7138BB3B51}" dt="2024-01-04T16:55:05.585" v="51" actId="700"/>
          <ac:spMkLst>
            <pc:docMk/>
            <pc:sldMk cId="1725800003" sldId="293"/>
            <ac:spMk id="7" creationId="{77AB6572-9AAA-5F99-6B16-86F3ACCDB7C5}"/>
          </ac:spMkLst>
        </pc:spChg>
      </pc:sldChg>
      <pc:sldChg chg="modSp new mod">
        <pc:chgData name="Giuseppe Di Battista" userId="58bebec1-7401-494e-9e51-e1347bbf0818" providerId="ADAL" clId="{61DF0204-7DAB-4F2E-9C7F-3C7138BB3B51}" dt="2024-01-04T22:18:59.307" v="1493"/>
        <pc:sldMkLst>
          <pc:docMk/>
          <pc:sldMk cId="3356699361" sldId="294"/>
        </pc:sldMkLst>
        <pc:spChg chg="mod">
          <ac:chgData name="Giuseppe Di Battista" userId="58bebec1-7401-494e-9e51-e1347bbf0818" providerId="ADAL" clId="{61DF0204-7DAB-4F2E-9C7F-3C7138BB3B51}" dt="2024-01-04T16:58:34.005" v="88" actId="20577"/>
          <ac:spMkLst>
            <pc:docMk/>
            <pc:sldMk cId="3356699361" sldId="294"/>
            <ac:spMk id="2" creationId="{08C51B84-6F96-1A0B-5983-DFDA791555B8}"/>
          </ac:spMkLst>
        </pc:spChg>
        <pc:spChg chg="mod">
          <ac:chgData name="Giuseppe Di Battista" userId="58bebec1-7401-494e-9e51-e1347bbf0818" providerId="ADAL" clId="{61DF0204-7DAB-4F2E-9C7F-3C7138BB3B51}" dt="2024-01-04T17:06:16.853" v="270" actId="20577"/>
          <ac:spMkLst>
            <pc:docMk/>
            <pc:sldMk cId="3356699361" sldId="294"/>
            <ac:spMk id="3" creationId="{961A78F0-9207-2012-29FD-FB162260E4A8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356699361" sldId="294"/>
            <ac:spMk id="5" creationId="{9451DB27-B5B7-D221-FE40-F5F0D7581D07}"/>
          </ac:spMkLst>
        </pc:spChg>
      </pc:sldChg>
      <pc:sldChg chg="addSp delSp modSp new mod">
        <pc:chgData name="Giuseppe Di Battista" userId="58bebec1-7401-494e-9e51-e1347bbf0818" providerId="ADAL" clId="{61DF0204-7DAB-4F2E-9C7F-3C7138BB3B51}" dt="2024-01-04T22:18:59.307" v="1493"/>
        <pc:sldMkLst>
          <pc:docMk/>
          <pc:sldMk cId="4213167006" sldId="295"/>
        </pc:sldMkLst>
        <pc:spChg chg="mod">
          <ac:chgData name="Giuseppe Di Battista" userId="58bebec1-7401-494e-9e51-e1347bbf0818" providerId="ADAL" clId="{61DF0204-7DAB-4F2E-9C7F-3C7138BB3B51}" dt="2024-01-04T18:32:01.577" v="902" actId="20577"/>
          <ac:spMkLst>
            <pc:docMk/>
            <pc:sldMk cId="4213167006" sldId="295"/>
            <ac:spMk id="2" creationId="{8D42B737-50BE-F594-96D5-3CC1253D27D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213167006" sldId="295"/>
            <ac:spMk id="5" creationId="{D761D5D8-6DEB-218D-6E81-45C1D0907F31}"/>
          </ac:spMkLst>
        </pc:spChg>
        <pc:picChg chg="add del">
          <ac:chgData name="Giuseppe Di Battista" userId="58bebec1-7401-494e-9e51-e1347bbf0818" providerId="ADAL" clId="{61DF0204-7DAB-4F2E-9C7F-3C7138BB3B51}" dt="2024-01-04T17:21:08.253" v="293" actId="22"/>
          <ac:picMkLst>
            <pc:docMk/>
            <pc:sldMk cId="4213167006" sldId="295"/>
            <ac:picMk id="7" creationId="{7A74353D-BCEB-B2B2-B9E0-ECA8C66C3A03}"/>
          </ac:picMkLst>
        </pc:picChg>
        <pc:picChg chg="add mod">
          <ac:chgData name="Giuseppe Di Battista" userId="58bebec1-7401-494e-9e51-e1347bbf0818" providerId="ADAL" clId="{61DF0204-7DAB-4F2E-9C7F-3C7138BB3B51}" dt="2024-01-04T17:26:37.828" v="299" actId="1076"/>
          <ac:picMkLst>
            <pc:docMk/>
            <pc:sldMk cId="4213167006" sldId="295"/>
            <ac:picMk id="9" creationId="{5B54C04B-EAD7-24BB-6AFE-CE0E42E70DFC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6:51.864" v="1533" actId="20577"/>
        <pc:sldMkLst>
          <pc:docMk/>
          <pc:sldMk cId="924353581" sldId="296"/>
        </pc:sldMkLst>
        <pc:spChg chg="mod">
          <ac:chgData name="Giuseppe Di Battista" userId="58bebec1-7401-494e-9e51-e1347bbf0818" providerId="ADAL" clId="{61DF0204-7DAB-4F2E-9C7F-3C7138BB3B51}" dt="2024-01-04T22:26:51.864" v="1533" actId="20577"/>
          <ac:spMkLst>
            <pc:docMk/>
            <pc:sldMk cId="924353581" sldId="296"/>
            <ac:spMk id="2" creationId="{FED3DC2F-7709-AC07-7182-B534025D9123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924353581" sldId="296"/>
            <ac:spMk id="5" creationId="{9264C8FD-F7D6-01A9-CDB6-B2A3DA3DB386}"/>
          </ac:spMkLst>
        </pc:spChg>
        <pc:spChg chg="add mod">
          <ac:chgData name="Giuseppe Di Battista" userId="58bebec1-7401-494e-9e51-e1347bbf0818" providerId="ADAL" clId="{61DF0204-7DAB-4F2E-9C7F-3C7138BB3B51}" dt="2024-01-04T19:28:17.102" v="1488" actId="14100"/>
          <ac:spMkLst>
            <pc:docMk/>
            <pc:sldMk cId="924353581" sldId="296"/>
            <ac:spMk id="8" creationId="{A03407BF-5E64-E58C-8AA9-2F3441A51581}"/>
          </ac:spMkLst>
        </pc:spChg>
        <pc:picChg chg="add mod">
          <ac:chgData name="Giuseppe Di Battista" userId="58bebec1-7401-494e-9e51-e1347bbf0818" providerId="ADAL" clId="{61DF0204-7DAB-4F2E-9C7F-3C7138BB3B51}" dt="2024-01-04T17:27:35.607" v="303" actId="14100"/>
          <ac:picMkLst>
            <pc:docMk/>
            <pc:sldMk cId="924353581" sldId="296"/>
            <ac:picMk id="7" creationId="{FB47C447-9451-9354-258D-0074D749689B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00.036" v="1535" actId="20577"/>
        <pc:sldMkLst>
          <pc:docMk/>
          <pc:sldMk cId="4285700100" sldId="297"/>
        </pc:sldMkLst>
        <pc:spChg chg="mod">
          <ac:chgData name="Giuseppe Di Battista" userId="58bebec1-7401-494e-9e51-e1347bbf0818" providerId="ADAL" clId="{61DF0204-7DAB-4F2E-9C7F-3C7138BB3B51}" dt="2024-01-04T22:27:00.036" v="1535" actId="20577"/>
          <ac:spMkLst>
            <pc:docMk/>
            <pc:sldMk cId="4285700100" sldId="297"/>
            <ac:spMk id="2" creationId="{D25CE47A-ED6C-8146-CD16-4EE941745BEC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285700100" sldId="297"/>
            <ac:spMk id="5" creationId="{CC213738-8074-D61B-DED0-05AD960D0AE0}"/>
          </ac:spMkLst>
        </pc:spChg>
        <pc:spChg chg="add mod">
          <ac:chgData name="Giuseppe Di Battista" userId="58bebec1-7401-494e-9e51-e1347bbf0818" providerId="ADAL" clId="{61DF0204-7DAB-4F2E-9C7F-3C7138BB3B51}" dt="2024-01-04T18:22:32.571" v="472" actId="14100"/>
          <ac:spMkLst>
            <pc:docMk/>
            <pc:sldMk cId="4285700100" sldId="297"/>
            <ac:spMk id="8" creationId="{3D91B112-5C18-2148-2490-F1F37D9E190F}"/>
          </ac:spMkLst>
        </pc:spChg>
        <pc:picChg chg="add mod">
          <ac:chgData name="Giuseppe Di Battista" userId="58bebec1-7401-494e-9e51-e1347bbf0818" providerId="ADAL" clId="{61DF0204-7DAB-4F2E-9C7F-3C7138BB3B51}" dt="2024-01-04T17:28:09.631" v="307" actId="14100"/>
          <ac:picMkLst>
            <pc:docMk/>
            <pc:sldMk cId="4285700100" sldId="297"/>
            <ac:picMk id="7" creationId="{CA73A40D-1F71-BA87-894A-D98609C058E5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07.907" v="1537" actId="20577"/>
        <pc:sldMkLst>
          <pc:docMk/>
          <pc:sldMk cId="4011123683" sldId="298"/>
        </pc:sldMkLst>
        <pc:spChg chg="mod">
          <ac:chgData name="Giuseppe Di Battista" userId="58bebec1-7401-494e-9e51-e1347bbf0818" providerId="ADAL" clId="{61DF0204-7DAB-4F2E-9C7F-3C7138BB3B51}" dt="2024-01-04T22:27:07.907" v="1537" actId="20577"/>
          <ac:spMkLst>
            <pc:docMk/>
            <pc:sldMk cId="4011123683" sldId="298"/>
            <ac:spMk id="2" creationId="{A9A07B78-7082-595E-2921-36303AFF0769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011123683" sldId="298"/>
            <ac:spMk id="5" creationId="{8A4AC896-B7C0-530A-3DA5-F2DB1B2D80CA}"/>
          </ac:spMkLst>
        </pc:spChg>
        <pc:spChg chg="add mod">
          <ac:chgData name="Giuseppe Di Battista" userId="58bebec1-7401-494e-9e51-e1347bbf0818" providerId="ADAL" clId="{61DF0204-7DAB-4F2E-9C7F-3C7138BB3B51}" dt="2024-01-04T19:27:46.709" v="1470" actId="20577"/>
          <ac:spMkLst>
            <pc:docMk/>
            <pc:sldMk cId="4011123683" sldId="298"/>
            <ac:spMk id="8" creationId="{8C7FF0B7-0447-F883-82AF-37A9E2975FBB}"/>
          </ac:spMkLst>
        </pc:spChg>
        <pc:spChg chg="add mod">
          <ac:chgData name="Giuseppe Di Battista" userId="58bebec1-7401-494e-9e51-e1347bbf0818" providerId="ADAL" clId="{61DF0204-7DAB-4F2E-9C7F-3C7138BB3B51}" dt="2024-01-04T18:49:45.421" v="1251" actId="14100"/>
          <ac:spMkLst>
            <pc:docMk/>
            <pc:sldMk cId="4011123683" sldId="298"/>
            <ac:spMk id="9" creationId="{7D59D556-1CC3-2763-2928-A2E2342B9E5A}"/>
          </ac:spMkLst>
        </pc:spChg>
        <pc:spChg chg="add mod">
          <ac:chgData name="Giuseppe Di Battista" userId="58bebec1-7401-494e-9e51-e1347bbf0818" providerId="ADAL" clId="{61DF0204-7DAB-4F2E-9C7F-3C7138BB3B51}" dt="2024-01-04T18:50:26.934" v="1285" actId="14100"/>
          <ac:spMkLst>
            <pc:docMk/>
            <pc:sldMk cId="4011123683" sldId="298"/>
            <ac:spMk id="10" creationId="{8D08CBA2-BDC1-4801-C862-F6B2D5F11300}"/>
          </ac:spMkLst>
        </pc:spChg>
        <pc:picChg chg="add mod">
          <ac:chgData name="Giuseppe Di Battista" userId="58bebec1-7401-494e-9e51-e1347bbf0818" providerId="ADAL" clId="{61DF0204-7DAB-4F2E-9C7F-3C7138BB3B51}" dt="2024-01-04T18:48:19.985" v="1246" actId="1076"/>
          <ac:picMkLst>
            <pc:docMk/>
            <pc:sldMk cId="4011123683" sldId="298"/>
            <ac:picMk id="7" creationId="{56E15EEC-CFA1-5FFF-C0E2-EEB2E26009E7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26.161" v="1541" actId="20577"/>
        <pc:sldMkLst>
          <pc:docMk/>
          <pc:sldMk cId="3165697385" sldId="299"/>
        </pc:sldMkLst>
        <pc:spChg chg="mod">
          <ac:chgData name="Giuseppe Di Battista" userId="58bebec1-7401-494e-9e51-e1347bbf0818" providerId="ADAL" clId="{61DF0204-7DAB-4F2E-9C7F-3C7138BB3B51}" dt="2024-01-04T22:27:26.161" v="1541" actId="20577"/>
          <ac:spMkLst>
            <pc:docMk/>
            <pc:sldMk cId="3165697385" sldId="299"/>
            <ac:spMk id="2" creationId="{BC00C50A-BC36-82B5-8492-125A019FFB0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165697385" sldId="299"/>
            <ac:spMk id="5" creationId="{659827BA-19D3-50EB-512C-DD5968E177EF}"/>
          </ac:spMkLst>
        </pc:spChg>
        <pc:spChg chg="add mod">
          <ac:chgData name="Giuseppe Di Battista" userId="58bebec1-7401-494e-9e51-e1347bbf0818" providerId="ADAL" clId="{61DF0204-7DAB-4F2E-9C7F-3C7138BB3B51}" dt="2024-01-04T22:19:53.611" v="1496" actId="14100"/>
          <ac:spMkLst>
            <pc:docMk/>
            <pc:sldMk cId="3165697385" sldId="299"/>
            <ac:spMk id="8" creationId="{2A83F30E-E69A-ACB1-ACEA-D5DDBD3FC35E}"/>
          </ac:spMkLst>
        </pc:spChg>
        <pc:picChg chg="add mod">
          <ac:chgData name="Giuseppe Di Battista" userId="58bebec1-7401-494e-9e51-e1347bbf0818" providerId="ADAL" clId="{61DF0204-7DAB-4F2E-9C7F-3C7138BB3B51}" dt="2024-01-04T17:30:17.648" v="319" actId="14100"/>
          <ac:picMkLst>
            <pc:docMk/>
            <pc:sldMk cId="3165697385" sldId="299"/>
            <ac:picMk id="7" creationId="{922212C0-4B33-35C5-121B-B39CBB671A99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34.021" v="1543" actId="20577"/>
        <pc:sldMkLst>
          <pc:docMk/>
          <pc:sldMk cId="446627270" sldId="300"/>
        </pc:sldMkLst>
        <pc:spChg chg="mod">
          <ac:chgData name="Giuseppe Di Battista" userId="58bebec1-7401-494e-9e51-e1347bbf0818" providerId="ADAL" clId="{61DF0204-7DAB-4F2E-9C7F-3C7138BB3B51}" dt="2024-01-04T22:27:34.021" v="1543" actId="20577"/>
          <ac:spMkLst>
            <pc:docMk/>
            <pc:sldMk cId="446627270" sldId="300"/>
            <ac:spMk id="2" creationId="{3C4BC19C-56E6-18C0-33E2-CD9EF1313CF3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46627270" sldId="300"/>
            <ac:spMk id="5" creationId="{E1E0831A-4166-7625-ABB5-A16F4F2570B2}"/>
          </ac:spMkLst>
        </pc:spChg>
        <pc:spChg chg="add mod">
          <ac:chgData name="Giuseppe Di Battista" userId="58bebec1-7401-494e-9e51-e1347bbf0818" providerId="ADAL" clId="{61DF0204-7DAB-4F2E-9C7F-3C7138BB3B51}" dt="2024-01-04T18:26:11.565" v="632" actId="14100"/>
          <ac:spMkLst>
            <pc:docMk/>
            <pc:sldMk cId="446627270" sldId="300"/>
            <ac:spMk id="8" creationId="{5F73B2D0-1DC8-3860-1443-7780CF71CF53}"/>
          </ac:spMkLst>
        </pc:spChg>
        <pc:picChg chg="add mod">
          <ac:chgData name="Giuseppe Di Battista" userId="58bebec1-7401-494e-9e51-e1347bbf0818" providerId="ADAL" clId="{61DF0204-7DAB-4F2E-9C7F-3C7138BB3B51}" dt="2024-01-04T17:31:08.135" v="322" actId="14100"/>
          <ac:picMkLst>
            <pc:docMk/>
            <pc:sldMk cId="446627270" sldId="300"/>
            <ac:picMk id="7" creationId="{39746032-8386-23A2-AD4A-EF644E43BD22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41.615" v="1545" actId="20577"/>
        <pc:sldMkLst>
          <pc:docMk/>
          <pc:sldMk cId="1341448927" sldId="301"/>
        </pc:sldMkLst>
        <pc:spChg chg="mod">
          <ac:chgData name="Giuseppe Di Battista" userId="58bebec1-7401-494e-9e51-e1347bbf0818" providerId="ADAL" clId="{61DF0204-7DAB-4F2E-9C7F-3C7138BB3B51}" dt="2024-01-04T22:27:41.615" v="1545" actId="20577"/>
          <ac:spMkLst>
            <pc:docMk/>
            <pc:sldMk cId="1341448927" sldId="301"/>
            <ac:spMk id="2" creationId="{A0674B77-B37D-2863-5999-21DDB083AEAF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341448927" sldId="301"/>
            <ac:spMk id="5" creationId="{8C2702CF-7F2A-3CAD-EDB3-724DFCA8798A}"/>
          </ac:spMkLst>
        </pc:spChg>
        <pc:spChg chg="add mod">
          <ac:chgData name="Giuseppe Di Battista" userId="58bebec1-7401-494e-9e51-e1347bbf0818" providerId="ADAL" clId="{61DF0204-7DAB-4F2E-9C7F-3C7138BB3B51}" dt="2024-01-04T22:20:39.731" v="1498" actId="14100"/>
          <ac:spMkLst>
            <pc:docMk/>
            <pc:sldMk cId="1341448927" sldId="301"/>
            <ac:spMk id="8" creationId="{188EAC64-C6A6-3D41-7E4C-223362B7B68B}"/>
          </ac:spMkLst>
        </pc:spChg>
        <pc:picChg chg="add mod">
          <ac:chgData name="Giuseppe Di Battista" userId="58bebec1-7401-494e-9e51-e1347bbf0818" providerId="ADAL" clId="{61DF0204-7DAB-4F2E-9C7F-3C7138BB3B51}" dt="2024-01-04T17:31:50.570" v="325" actId="14100"/>
          <ac:picMkLst>
            <pc:docMk/>
            <pc:sldMk cId="1341448927" sldId="301"/>
            <ac:picMk id="7" creationId="{F4ACE43E-59B8-1DF8-9D3E-DCEB8F23A3D8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28.022" v="1555" actId="20577"/>
        <pc:sldMkLst>
          <pc:docMk/>
          <pc:sldMk cId="3887896350" sldId="302"/>
        </pc:sldMkLst>
        <pc:spChg chg="mod">
          <ac:chgData name="Giuseppe Di Battista" userId="58bebec1-7401-494e-9e51-e1347bbf0818" providerId="ADAL" clId="{61DF0204-7DAB-4F2E-9C7F-3C7138BB3B51}" dt="2024-01-04T22:28:28.022" v="1555" actId="20577"/>
          <ac:spMkLst>
            <pc:docMk/>
            <pc:sldMk cId="3887896350" sldId="302"/>
            <ac:spMk id="2" creationId="{9B7B98F9-0ED4-1783-AA9E-77AC038899E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887896350" sldId="302"/>
            <ac:spMk id="5" creationId="{797E0357-581A-7D21-2224-7EB7D122CD63}"/>
          </ac:spMkLst>
        </pc:spChg>
        <pc:spChg chg="add mod">
          <ac:chgData name="Giuseppe Di Battista" userId="58bebec1-7401-494e-9e51-e1347bbf0818" providerId="ADAL" clId="{61DF0204-7DAB-4F2E-9C7F-3C7138BB3B51}" dt="2024-01-04T18:28:36.793" v="779" actId="20577"/>
          <ac:spMkLst>
            <pc:docMk/>
            <pc:sldMk cId="3887896350" sldId="302"/>
            <ac:spMk id="8" creationId="{CAA5DBFD-6B2D-D624-53F2-324949981FB2}"/>
          </ac:spMkLst>
        </pc:spChg>
        <pc:picChg chg="add mod">
          <ac:chgData name="Giuseppe Di Battista" userId="58bebec1-7401-494e-9e51-e1347bbf0818" providerId="ADAL" clId="{61DF0204-7DAB-4F2E-9C7F-3C7138BB3B51}" dt="2024-01-04T17:34:56.580" v="337" actId="14100"/>
          <ac:picMkLst>
            <pc:docMk/>
            <pc:sldMk cId="3887896350" sldId="302"/>
            <ac:picMk id="7" creationId="{21FBDAED-8F38-E240-FC33-242208F66B91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02.585" v="1549" actId="20577"/>
        <pc:sldMkLst>
          <pc:docMk/>
          <pc:sldMk cId="3277323080" sldId="303"/>
        </pc:sldMkLst>
        <pc:spChg chg="mod">
          <ac:chgData name="Giuseppe Di Battista" userId="58bebec1-7401-494e-9e51-e1347bbf0818" providerId="ADAL" clId="{61DF0204-7DAB-4F2E-9C7F-3C7138BB3B51}" dt="2024-01-04T22:28:02.585" v="1549" actId="20577"/>
          <ac:spMkLst>
            <pc:docMk/>
            <pc:sldMk cId="3277323080" sldId="303"/>
            <ac:spMk id="2" creationId="{E144FA1F-C29D-E298-F595-30C7E8A3590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277323080" sldId="303"/>
            <ac:spMk id="5" creationId="{DAE4428B-C05A-71CB-52FC-19DFDE9DABED}"/>
          </ac:spMkLst>
        </pc:spChg>
        <pc:spChg chg="add mod">
          <ac:chgData name="Giuseppe Di Battista" userId="58bebec1-7401-494e-9e51-e1347bbf0818" providerId="ADAL" clId="{61DF0204-7DAB-4F2E-9C7F-3C7138BB3B51}" dt="2024-01-04T18:26:34.625" v="655" actId="20577"/>
          <ac:spMkLst>
            <pc:docMk/>
            <pc:sldMk cId="3277323080" sldId="303"/>
            <ac:spMk id="8" creationId="{AF6DE651-5BA0-5D32-B266-0794067C39FA}"/>
          </ac:spMkLst>
        </pc:spChg>
        <pc:picChg chg="add mod">
          <ac:chgData name="Giuseppe Di Battista" userId="58bebec1-7401-494e-9e51-e1347bbf0818" providerId="ADAL" clId="{61DF0204-7DAB-4F2E-9C7F-3C7138BB3B51}" dt="2024-01-04T17:32:57.219" v="330" actId="14100"/>
          <ac:picMkLst>
            <pc:docMk/>
            <pc:sldMk cId="3277323080" sldId="303"/>
            <ac:picMk id="7" creationId="{1C7F1095-C640-45B8-A667-9E4620BAA46C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52.192" v="1561" actId="20577"/>
        <pc:sldMkLst>
          <pc:docMk/>
          <pc:sldMk cId="3405012616" sldId="304"/>
        </pc:sldMkLst>
        <pc:spChg chg="mod">
          <ac:chgData name="Giuseppe Di Battista" userId="58bebec1-7401-494e-9e51-e1347bbf0818" providerId="ADAL" clId="{61DF0204-7DAB-4F2E-9C7F-3C7138BB3B51}" dt="2024-01-04T22:28:52.192" v="1561" actId="20577"/>
          <ac:spMkLst>
            <pc:docMk/>
            <pc:sldMk cId="3405012616" sldId="304"/>
            <ac:spMk id="2" creationId="{D5E724C8-4874-1C74-D760-331D937FA9CE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3405012616" sldId="304"/>
            <ac:spMk id="5" creationId="{106F8687-B3CB-E3C1-DA19-901E0B46AEC5}"/>
          </ac:spMkLst>
        </pc:spChg>
        <pc:spChg chg="add mod">
          <ac:chgData name="Giuseppe Di Battista" userId="58bebec1-7401-494e-9e51-e1347bbf0818" providerId="ADAL" clId="{61DF0204-7DAB-4F2E-9C7F-3C7138BB3B51}" dt="2024-01-04T18:30:43.102" v="882" actId="20577"/>
          <ac:spMkLst>
            <pc:docMk/>
            <pc:sldMk cId="3405012616" sldId="304"/>
            <ac:spMk id="8" creationId="{B16DA3D6-56EE-E640-0DA2-5B5A9C846859}"/>
          </ac:spMkLst>
        </pc:spChg>
        <pc:picChg chg="add mod">
          <ac:chgData name="Giuseppe Di Battista" userId="58bebec1-7401-494e-9e51-e1347bbf0818" providerId="ADAL" clId="{61DF0204-7DAB-4F2E-9C7F-3C7138BB3B51}" dt="2024-01-04T17:38:21.710" v="353" actId="14100"/>
          <ac:picMkLst>
            <pc:docMk/>
            <pc:sldMk cId="3405012616" sldId="304"/>
            <ac:picMk id="7" creationId="{40489E31-5100-7781-A764-F2093988F8FE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20.087" v="1553" actId="20577"/>
        <pc:sldMkLst>
          <pc:docMk/>
          <pc:sldMk cId="1754513094" sldId="305"/>
        </pc:sldMkLst>
        <pc:spChg chg="mod">
          <ac:chgData name="Giuseppe Di Battista" userId="58bebec1-7401-494e-9e51-e1347bbf0818" providerId="ADAL" clId="{61DF0204-7DAB-4F2E-9C7F-3C7138BB3B51}" dt="2024-01-04T22:28:20.087" v="1553" actId="20577"/>
          <ac:spMkLst>
            <pc:docMk/>
            <pc:sldMk cId="1754513094" sldId="305"/>
            <ac:spMk id="2" creationId="{97CA8FD6-A40D-67CE-2C68-7650B75728D9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754513094" sldId="305"/>
            <ac:spMk id="5" creationId="{E678C04F-CA71-A316-8ABD-33A71700BA5D}"/>
          </ac:spMkLst>
        </pc:spChg>
        <pc:spChg chg="add mod">
          <ac:chgData name="Giuseppe Di Battista" userId="58bebec1-7401-494e-9e51-e1347bbf0818" providerId="ADAL" clId="{61DF0204-7DAB-4F2E-9C7F-3C7138BB3B51}" dt="2024-01-04T18:28:28.336" v="776" actId="20577"/>
          <ac:spMkLst>
            <pc:docMk/>
            <pc:sldMk cId="1754513094" sldId="305"/>
            <ac:spMk id="8" creationId="{FA9C422C-44C9-AF4D-AD26-475611EDC666}"/>
          </ac:spMkLst>
        </pc:spChg>
        <pc:picChg chg="add mod">
          <ac:chgData name="Giuseppe Di Battista" userId="58bebec1-7401-494e-9e51-e1347bbf0818" providerId="ADAL" clId="{61DF0204-7DAB-4F2E-9C7F-3C7138BB3B51}" dt="2024-01-04T17:34:11.217" v="334" actId="14100"/>
          <ac:picMkLst>
            <pc:docMk/>
            <pc:sldMk cId="1754513094" sldId="305"/>
            <ac:picMk id="7" creationId="{B0BFD177-EA6D-9573-C613-2E68DE75AF79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44.482" v="1559" actId="20577"/>
        <pc:sldMkLst>
          <pc:docMk/>
          <pc:sldMk cId="4050401554" sldId="306"/>
        </pc:sldMkLst>
        <pc:spChg chg="mod">
          <ac:chgData name="Giuseppe Di Battista" userId="58bebec1-7401-494e-9e51-e1347bbf0818" providerId="ADAL" clId="{61DF0204-7DAB-4F2E-9C7F-3C7138BB3B51}" dt="2024-01-04T22:28:44.482" v="1559" actId="20577"/>
          <ac:spMkLst>
            <pc:docMk/>
            <pc:sldMk cId="4050401554" sldId="306"/>
            <ac:spMk id="2" creationId="{856F2DF5-F66C-9F6B-3DEA-97CF4F5AB38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4050401554" sldId="306"/>
            <ac:spMk id="5" creationId="{1F73AE7D-BDFE-A32B-D269-66F940045109}"/>
          </ac:spMkLst>
        </pc:spChg>
        <pc:spChg chg="add mod">
          <ac:chgData name="Giuseppe Di Battista" userId="58bebec1-7401-494e-9e51-e1347bbf0818" providerId="ADAL" clId="{61DF0204-7DAB-4F2E-9C7F-3C7138BB3B51}" dt="2024-01-04T18:30:13.988" v="861" actId="20577"/>
          <ac:spMkLst>
            <pc:docMk/>
            <pc:sldMk cId="4050401554" sldId="306"/>
            <ac:spMk id="8" creationId="{FA0A68E7-0585-597B-CB7F-F622B1BBEDAD}"/>
          </ac:spMkLst>
        </pc:spChg>
        <pc:picChg chg="add mod">
          <ac:chgData name="Giuseppe Di Battista" userId="58bebec1-7401-494e-9e51-e1347bbf0818" providerId="ADAL" clId="{61DF0204-7DAB-4F2E-9C7F-3C7138BB3B51}" dt="2024-01-04T17:36:54.704" v="347" actId="14100"/>
          <ac:picMkLst>
            <pc:docMk/>
            <pc:sldMk cId="4050401554" sldId="306"/>
            <ac:picMk id="7" creationId="{69D84792-7FDB-0C3C-D627-8F5BCA5D572F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8:35.811" v="1557" actId="20577"/>
        <pc:sldMkLst>
          <pc:docMk/>
          <pc:sldMk cId="1966706482" sldId="307"/>
        </pc:sldMkLst>
        <pc:spChg chg="mod">
          <ac:chgData name="Giuseppe Di Battista" userId="58bebec1-7401-494e-9e51-e1347bbf0818" providerId="ADAL" clId="{61DF0204-7DAB-4F2E-9C7F-3C7138BB3B51}" dt="2024-01-04T22:28:35.811" v="1557" actId="20577"/>
          <ac:spMkLst>
            <pc:docMk/>
            <pc:sldMk cId="1966706482" sldId="307"/>
            <ac:spMk id="2" creationId="{BCD56FB7-9293-63B5-5DDD-7236D1F6461A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966706482" sldId="307"/>
            <ac:spMk id="5" creationId="{1619CBBB-4440-8F4B-00C6-A9EC3E076CFE}"/>
          </ac:spMkLst>
        </pc:spChg>
        <pc:spChg chg="add mod">
          <ac:chgData name="Giuseppe Di Battista" userId="58bebec1-7401-494e-9e51-e1347bbf0818" providerId="ADAL" clId="{61DF0204-7DAB-4F2E-9C7F-3C7138BB3B51}" dt="2024-01-04T22:25:26.273" v="1529" actId="14100"/>
          <ac:spMkLst>
            <pc:docMk/>
            <pc:sldMk cId="1966706482" sldId="307"/>
            <ac:spMk id="8" creationId="{AFBE5672-C93B-1C9A-019D-6782A5674D68}"/>
          </ac:spMkLst>
        </pc:spChg>
        <pc:picChg chg="add mod">
          <ac:chgData name="Giuseppe Di Battista" userId="58bebec1-7401-494e-9e51-e1347bbf0818" providerId="ADAL" clId="{61DF0204-7DAB-4F2E-9C7F-3C7138BB3B51}" dt="2024-01-04T17:36:07.077" v="343" actId="14100"/>
          <ac:picMkLst>
            <pc:docMk/>
            <pc:sldMk cId="1966706482" sldId="307"/>
            <ac:picMk id="7" creationId="{748A183C-F2BE-D0EC-2514-856CC8EE613E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9:01.576" v="1563" actId="20577"/>
        <pc:sldMkLst>
          <pc:docMk/>
          <pc:sldMk cId="2346085586" sldId="308"/>
        </pc:sldMkLst>
        <pc:spChg chg="mod">
          <ac:chgData name="Giuseppe Di Battista" userId="58bebec1-7401-494e-9e51-e1347bbf0818" providerId="ADAL" clId="{61DF0204-7DAB-4F2E-9C7F-3C7138BB3B51}" dt="2024-01-04T22:29:01.576" v="1563" actId="20577"/>
          <ac:spMkLst>
            <pc:docMk/>
            <pc:sldMk cId="2346085586" sldId="308"/>
            <ac:spMk id="2" creationId="{1F0E47E1-BFB8-9FFF-3586-546AE4E8319C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2346085586" sldId="308"/>
            <ac:spMk id="5" creationId="{11BB1FC1-2E7A-90C4-FCC9-37D7393C6274}"/>
          </ac:spMkLst>
        </pc:spChg>
        <pc:spChg chg="add mod">
          <ac:chgData name="Giuseppe Di Battista" userId="58bebec1-7401-494e-9e51-e1347bbf0818" providerId="ADAL" clId="{61DF0204-7DAB-4F2E-9C7F-3C7138BB3B51}" dt="2024-01-04T18:31:01.576" v="887" actId="20577"/>
          <ac:spMkLst>
            <pc:docMk/>
            <pc:sldMk cId="2346085586" sldId="308"/>
            <ac:spMk id="8" creationId="{7466B55C-2486-59CA-CB85-F0D0DDE97FCC}"/>
          </ac:spMkLst>
        </pc:spChg>
        <pc:picChg chg="add mod">
          <ac:chgData name="Giuseppe Di Battista" userId="58bebec1-7401-494e-9e51-e1347bbf0818" providerId="ADAL" clId="{61DF0204-7DAB-4F2E-9C7F-3C7138BB3B51}" dt="2024-01-04T17:39:01.583" v="356" actId="14100"/>
          <ac:picMkLst>
            <pc:docMk/>
            <pc:sldMk cId="2346085586" sldId="308"/>
            <ac:picMk id="7" creationId="{21E0020F-05A3-05E7-5B92-CBB0D22CEB99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6:20.749" v="1531" actId="20577"/>
        <pc:sldMkLst>
          <pc:docMk/>
          <pc:sldMk cId="918763265" sldId="309"/>
        </pc:sldMkLst>
        <pc:spChg chg="mod">
          <ac:chgData name="Giuseppe Di Battista" userId="58bebec1-7401-494e-9e51-e1347bbf0818" providerId="ADAL" clId="{61DF0204-7DAB-4F2E-9C7F-3C7138BB3B51}" dt="2024-01-04T22:26:20.749" v="1531" actId="20577"/>
          <ac:spMkLst>
            <pc:docMk/>
            <pc:sldMk cId="918763265" sldId="309"/>
            <ac:spMk id="2" creationId="{2A1F92E2-7CCD-545A-C41E-26EF37C7525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918763265" sldId="309"/>
            <ac:spMk id="5" creationId="{A2785072-6FBB-459A-E7B4-8440C4780412}"/>
          </ac:spMkLst>
        </pc:spChg>
        <pc:spChg chg="add mod">
          <ac:chgData name="Giuseppe Di Battista" userId="58bebec1-7401-494e-9e51-e1347bbf0818" providerId="ADAL" clId="{61DF0204-7DAB-4F2E-9C7F-3C7138BB3B51}" dt="2024-01-04T18:31:11.841" v="889" actId="14100"/>
          <ac:spMkLst>
            <pc:docMk/>
            <pc:sldMk cId="918763265" sldId="309"/>
            <ac:spMk id="8" creationId="{A0CBDCA9-3C0F-3E91-C1D8-95DC80981B15}"/>
          </ac:spMkLst>
        </pc:spChg>
        <pc:picChg chg="add mod">
          <ac:chgData name="Giuseppe Di Battista" userId="58bebec1-7401-494e-9e51-e1347bbf0818" providerId="ADAL" clId="{61DF0204-7DAB-4F2E-9C7F-3C7138BB3B51}" dt="2024-01-04T17:39:28.609" v="359" actId="14100"/>
          <ac:picMkLst>
            <pc:docMk/>
            <pc:sldMk cId="918763265" sldId="309"/>
            <ac:picMk id="7" creationId="{EDC574B3-4DA4-5DDA-C775-94BF46F22642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9:12.140" v="1565" actId="20577"/>
        <pc:sldMkLst>
          <pc:docMk/>
          <pc:sldMk cId="2968853018" sldId="310"/>
        </pc:sldMkLst>
        <pc:spChg chg="mod">
          <ac:chgData name="Giuseppe Di Battista" userId="58bebec1-7401-494e-9e51-e1347bbf0818" providerId="ADAL" clId="{61DF0204-7DAB-4F2E-9C7F-3C7138BB3B51}" dt="2024-01-04T22:29:12.140" v="1565" actId="20577"/>
          <ac:spMkLst>
            <pc:docMk/>
            <pc:sldMk cId="2968853018" sldId="310"/>
            <ac:spMk id="2" creationId="{0084EF1E-06A7-AE21-B4A4-B381BC8D2E06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2968853018" sldId="310"/>
            <ac:spMk id="5" creationId="{33B36A40-159C-033E-E309-4D13C24EC64B}"/>
          </ac:spMkLst>
        </pc:spChg>
        <pc:spChg chg="add mod">
          <ac:chgData name="Giuseppe Di Battista" userId="58bebec1-7401-494e-9e51-e1347bbf0818" providerId="ADAL" clId="{61DF0204-7DAB-4F2E-9C7F-3C7138BB3B51}" dt="2024-01-04T18:31:23.679" v="894" actId="20577"/>
          <ac:spMkLst>
            <pc:docMk/>
            <pc:sldMk cId="2968853018" sldId="310"/>
            <ac:spMk id="8" creationId="{7B0D3B34-F275-3CE3-CA4F-0A09CB31B757}"/>
          </ac:spMkLst>
        </pc:spChg>
        <pc:picChg chg="add mod">
          <ac:chgData name="Giuseppe Di Battista" userId="58bebec1-7401-494e-9e51-e1347bbf0818" providerId="ADAL" clId="{61DF0204-7DAB-4F2E-9C7F-3C7138BB3B51}" dt="2024-01-04T17:40:03.305" v="362" actId="14100"/>
          <ac:picMkLst>
            <pc:docMk/>
            <pc:sldMk cId="2968853018" sldId="310"/>
            <ac:picMk id="7" creationId="{B62B79B6-C134-6C5F-7E33-7BBA903E4ABE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16.938" v="1539" actId="20577"/>
        <pc:sldMkLst>
          <pc:docMk/>
          <pc:sldMk cId="1073221926" sldId="311"/>
        </pc:sldMkLst>
        <pc:spChg chg="mod">
          <ac:chgData name="Giuseppe Di Battista" userId="58bebec1-7401-494e-9e51-e1347bbf0818" providerId="ADAL" clId="{61DF0204-7DAB-4F2E-9C7F-3C7138BB3B51}" dt="2024-01-04T22:27:16.938" v="1539" actId="20577"/>
          <ac:spMkLst>
            <pc:docMk/>
            <pc:sldMk cId="1073221926" sldId="311"/>
            <ac:spMk id="2" creationId="{785AA77D-438F-BE48-D132-011AD74B1CD6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073221926" sldId="311"/>
            <ac:spMk id="5" creationId="{97F4F892-98B6-8C5C-B041-3B1D9FB86E4D}"/>
          </ac:spMkLst>
        </pc:spChg>
        <pc:spChg chg="add mod">
          <ac:chgData name="Giuseppe Di Battista" userId="58bebec1-7401-494e-9e51-e1347bbf0818" providerId="ADAL" clId="{61DF0204-7DAB-4F2E-9C7F-3C7138BB3B51}" dt="2024-01-04T22:18:15.949" v="1492" actId="20577"/>
          <ac:spMkLst>
            <pc:docMk/>
            <pc:sldMk cId="1073221926" sldId="311"/>
            <ac:spMk id="8" creationId="{E4F85B83-CD64-8C85-84EB-0E034CC00C68}"/>
          </ac:spMkLst>
        </pc:spChg>
        <pc:picChg chg="add mod">
          <ac:chgData name="Giuseppe Di Battista" userId="58bebec1-7401-494e-9e51-e1347bbf0818" providerId="ADAL" clId="{61DF0204-7DAB-4F2E-9C7F-3C7138BB3B51}" dt="2024-01-04T18:52:04.827" v="1290" actId="14100"/>
          <ac:picMkLst>
            <pc:docMk/>
            <pc:sldMk cId="1073221926" sldId="311"/>
            <ac:picMk id="7" creationId="{BB2C551E-F162-F2A3-A27D-BA931D0BD522}"/>
          </ac:picMkLst>
        </pc:picChg>
      </pc:sldChg>
      <pc:sldChg chg="addSp modSp new mod">
        <pc:chgData name="Giuseppe Di Battista" userId="58bebec1-7401-494e-9e51-e1347bbf0818" providerId="ADAL" clId="{61DF0204-7DAB-4F2E-9C7F-3C7138BB3B51}" dt="2024-01-04T22:27:52.017" v="1547" actId="20577"/>
        <pc:sldMkLst>
          <pc:docMk/>
          <pc:sldMk cId="1593204540" sldId="312"/>
        </pc:sldMkLst>
        <pc:spChg chg="mod">
          <ac:chgData name="Giuseppe Di Battista" userId="58bebec1-7401-494e-9e51-e1347bbf0818" providerId="ADAL" clId="{61DF0204-7DAB-4F2E-9C7F-3C7138BB3B51}" dt="2024-01-04T22:27:52.017" v="1547" actId="20577"/>
          <ac:spMkLst>
            <pc:docMk/>
            <pc:sldMk cId="1593204540" sldId="312"/>
            <ac:spMk id="2" creationId="{D8DDD90D-722C-CFA5-955D-966EFDC1E3AB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k cId="1593204540" sldId="312"/>
            <ac:spMk id="5" creationId="{DADFF5A8-4B07-2486-7DEC-FD44450423DC}"/>
          </ac:spMkLst>
        </pc:spChg>
        <pc:spChg chg="add mod">
          <ac:chgData name="Giuseppe Di Battista" userId="58bebec1-7401-494e-9e51-e1347bbf0818" providerId="ADAL" clId="{61DF0204-7DAB-4F2E-9C7F-3C7138BB3B51}" dt="2024-01-04T22:20:54.487" v="1499" actId="20577"/>
          <ac:spMkLst>
            <pc:docMk/>
            <pc:sldMk cId="1593204540" sldId="312"/>
            <ac:spMk id="8" creationId="{A894C841-11AB-14EC-2B99-A1C2082FF894}"/>
          </ac:spMkLst>
        </pc:spChg>
        <pc:picChg chg="add mod">
          <ac:chgData name="Giuseppe Di Battista" userId="58bebec1-7401-494e-9e51-e1347bbf0818" providerId="ADAL" clId="{61DF0204-7DAB-4F2E-9C7F-3C7138BB3B51}" dt="2024-01-04T19:23:44.518" v="1355" actId="14100"/>
          <ac:picMkLst>
            <pc:docMk/>
            <pc:sldMk cId="1593204540" sldId="312"/>
            <ac:picMk id="7" creationId="{01BE3D2F-37C0-73EB-62F2-25E24966D7FD}"/>
          </ac:picMkLst>
        </pc:picChg>
      </pc:sldChg>
      <pc:sldChg chg="addSp delSp modSp add mod">
        <pc:chgData name="Giuseppe Di Battista" userId="58bebec1-7401-494e-9e51-e1347bbf0818" providerId="ADAL" clId="{61DF0204-7DAB-4F2E-9C7F-3C7138BB3B51}" dt="2024-01-04T22:37:10.435" v="1628" actId="14100"/>
        <pc:sldMkLst>
          <pc:docMk/>
          <pc:sldMk cId="3016673640" sldId="313"/>
        </pc:sldMkLst>
        <pc:spChg chg="mod">
          <ac:chgData name="Giuseppe Di Battista" userId="58bebec1-7401-494e-9e51-e1347bbf0818" providerId="ADAL" clId="{61DF0204-7DAB-4F2E-9C7F-3C7138BB3B51}" dt="2024-01-04T22:28:09.894" v="1551" actId="20577"/>
          <ac:spMkLst>
            <pc:docMk/>
            <pc:sldMk cId="3016673640" sldId="313"/>
            <ac:spMk id="2" creationId="{E144FA1F-C29D-E298-F595-30C7E8A3590B}"/>
          </ac:spMkLst>
        </pc:spChg>
        <pc:spChg chg="mod ord">
          <ac:chgData name="Giuseppe Di Battista" userId="58bebec1-7401-494e-9e51-e1347bbf0818" providerId="ADAL" clId="{61DF0204-7DAB-4F2E-9C7F-3C7138BB3B51}" dt="2024-01-04T22:24:46.762" v="1528" actId="14100"/>
          <ac:spMkLst>
            <pc:docMk/>
            <pc:sldMk cId="3016673640" sldId="313"/>
            <ac:spMk id="8" creationId="{AF6DE651-5BA0-5D32-B266-0794067C39FA}"/>
          </ac:spMkLst>
        </pc:spChg>
        <pc:picChg chg="del">
          <ac:chgData name="Giuseppe Di Battista" userId="58bebec1-7401-494e-9e51-e1347bbf0818" providerId="ADAL" clId="{61DF0204-7DAB-4F2E-9C7F-3C7138BB3B51}" dt="2024-01-04T22:23:54.050" v="1521" actId="478"/>
          <ac:picMkLst>
            <pc:docMk/>
            <pc:sldMk cId="3016673640" sldId="313"/>
            <ac:picMk id="7" creationId="{1C7F1095-C640-45B8-A667-9E4620BAA46C}"/>
          </ac:picMkLst>
        </pc:picChg>
        <pc:picChg chg="add mod">
          <ac:chgData name="Giuseppe Di Battista" userId="58bebec1-7401-494e-9e51-e1347bbf0818" providerId="ADAL" clId="{61DF0204-7DAB-4F2E-9C7F-3C7138BB3B51}" dt="2024-01-04T22:37:10.435" v="1628" actId="14100"/>
          <ac:picMkLst>
            <pc:docMk/>
            <pc:sldMk cId="3016673640" sldId="313"/>
            <ac:picMk id="9" creationId="{C80A67FA-2684-553C-2445-B8FD53D2BFB8}"/>
          </ac:picMkLst>
        </pc:picChg>
      </pc:sldChg>
      <pc:sldChg chg="addSp delSp modSp new mod">
        <pc:chgData name="Giuseppe Di Battista" userId="58bebec1-7401-494e-9e51-e1347bbf0818" providerId="ADAL" clId="{61DF0204-7DAB-4F2E-9C7F-3C7138BB3B51}" dt="2024-01-04T22:31:32.205" v="1619" actId="20577"/>
        <pc:sldMkLst>
          <pc:docMk/>
          <pc:sldMk cId="3309003958" sldId="314"/>
        </pc:sldMkLst>
        <pc:spChg chg="mod">
          <ac:chgData name="Giuseppe Di Battista" userId="58bebec1-7401-494e-9e51-e1347bbf0818" providerId="ADAL" clId="{61DF0204-7DAB-4F2E-9C7F-3C7138BB3B51}" dt="2024-01-04T22:29:52.817" v="1592" actId="20577"/>
          <ac:spMkLst>
            <pc:docMk/>
            <pc:sldMk cId="3309003958" sldId="314"/>
            <ac:spMk id="2" creationId="{8AD60A70-991E-37CB-7C6C-F3F3CB0AD746}"/>
          </ac:spMkLst>
        </pc:spChg>
        <pc:spChg chg="del">
          <ac:chgData name="Giuseppe Di Battista" userId="58bebec1-7401-494e-9e51-e1347bbf0818" providerId="ADAL" clId="{61DF0204-7DAB-4F2E-9C7F-3C7138BB3B51}" dt="2024-01-04T22:30:52.552" v="1593" actId="478"/>
          <ac:spMkLst>
            <pc:docMk/>
            <pc:sldMk cId="3309003958" sldId="314"/>
            <ac:spMk id="3" creationId="{39904B90-57C4-BC99-E90D-3DCDC39BFE55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8" creationId="{A5CA3CC7-A8A2-9F52-9601-0BE9799E9293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9" creationId="{9ADC0D42-495A-DFC5-8683-479CCE69A21E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11" creationId="{42B27332-B1B9-D91F-B1AE-9DB68ACDC29E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13" creationId="{05F54ABA-04F9-8C4A-8A12-4D2513D41EC6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15" creationId="{9FFA4769-E6D8-35C7-F77D-3F51A1363DBE}"/>
          </ac:spMkLst>
        </pc:spChg>
        <pc:spChg chg="add mod">
          <ac:chgData name="Giuseppe Di Battista" userId="58bebec1-7401-494e-9e51-e1347bbf0818" providerId="ADAL" clId="{61DF0204-7DAB-4F2E-9C7F-3C7138BB3B51}" dt="2024-01-04T22:31:26.885" v="1613" actId="20577"/>
          <ac:spMkLst>
            <pc:docMk/>
            <pc:sldMk cId="3309003958" sldId="314"/>
            <ac:spMk id="17" creationId="{E7EADBC4-C3CD-1636-3D12-26A07AB6F8C0}"/>
          </ac:spMkLst>
        </pc:spChg>
        <pc:spChg chg="add mod">
          <ac:chgData name="Giuseppe Di Battista" userId="58bebec1-7401-494e-9e51-e1347bbf0818" providerId="ADAL" clId="{61DF0204-7DAB-4F2E-9C7F-3C7138BB3B51}" dt="2024-01-04T22:31:32.205" v="1619" actId="20577"/>
          <ac:spMkLst>
            <pc:docMk/>
            <pc:sldMk cId="3309003958" sldId="314"/>
            <ac:spMk id="19" creationId="{AD8A8CD6-1807-5FC9-9187-CCFE8E27B9DA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1" creationId="{9D5CD001-2DCC-1A1C-6FF5-8926A52070C7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3" creationId="{C15A2B60-8001-3623-BBFB-D516BFDBF703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5" creationId="{99190A69-F13B-C19B-F544-46C526178F32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7" creationId="{13FD35D2-A1A0-3F3C-3361-A3449BDDC057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8" creationId="{1D4F1B0D-0D7A-E680-6965-76DDF799BB67}"/>
          </ac:spMkLst>
        </pc:spChg>
        <pc:spChg chg="add mod">
          <ac:chgData name="Giuseppe Di Battista" userId="58bebec1-7401-494e-9e51-e1347bbf0818" providerId="ADAL" clId="{61DF0204-7DAB-4F2E-9C7F-3C7138BB3B51}" dt="2024-01-04T22:31:01.282" v="1595" actId="1076"/>
          <ac:spMkLst>
            <pc:docMk/>
            <pc:sldMk cId="3309003958" sldId="314"/>
            <ac:spMk id="29" creationId="{C55CB93E-2B56-EA51-4C5A-DE23DEAD71B6}"/>
          </ac:spMkLst>
        </pc:spChg>
        <pc:spChg chg="add mod">
          <ac:chgData name="Giuseppe Di Battista" userId="58bebec1-7401-494e-9e51-e1347bbf0818" providerId="ADAL" clId="{61DF0204-7DAB-4F2E-9C7F-3C7138BB3B51}" dt="2024-01-04T22:31:15.852" v="1605" actId="1076"/>
          <ac:spMkLst>
            <pc:docMk/>
            <pc:sldMk cId="3309003958" sldId="314"/>
            <ac:spMk id="30" creationId="{AEF0AA4E-A143-D95A-A8A5-D66D76817A82}"/>
          </ac:spMkLst>
        </pc:spChg>
        <pc:spChg chg="add mod">
          <ac:chgData name="Giuseppe Di Battista" userId="58bebec1-7401-494e-9e51-e1347bbf0818" providerId="ADAL" clId="{61DF0204-7DAB-4F2E-9C7F-3C7138BB3B51}" dt="2024-01-04T22:31:21.451" v="1606" actId="1076"/>
          <ac:spMkLst>
            <pc:docMk/>
            <pc:sldMk cId="3309003958" sldId="314"/>
            <ac:spMk id="31" creationId="{641476DD-78CC-7912-FF2B-06DE0BB78D7B}"/>
          </ac:spMkLst>
        </pc:sp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6" creationId="{08AF2C2C-0B56-EB09-4B6C-E77FF39C4201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7" creationId="{14201AF5-322F-7FAF-49AD-B562B6D26BC5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0" creationId="{FE6B8A01-0E2C-5BF2-C291-1BF78365B9AA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2" creationId="{E9962192-DB62-8E8B-0775-03139EBF7A6E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4" creationId="{D67245F1-D4B7-E5DA-0557-E3429EFEA775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6" creationId="{A1E1B344-552C-C961-A1A8-44CB91C041F9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18" creationId="{A3B5216E-AF5C-AA6C-E0C3-10021553290E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0" creationId="{19451CB6-98FC-C92F-4AFC-502E68299DF2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2" creationId="{5BB78865-68D5-2B00-4CD7-926D33AB2459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4" creationId="{D71016F6-0EBF-33AB-D2C0-67FDAA0DCE0F}"/>
          </ac:cxnSpMkLst>
        </pc:cxnChg>
        <pc:cxnChg chg="add mod">
          <ac:chgData name="Giuseppe Di Battista" userId="58bebec1-7401-494e-9e51-e1347bbf0818" providerId="ADAL" clId="{61DF0204-7DAB-4F2E-9C7F-3C7138BB3B51}" dt="2024-01-04T22:31:01.282" v="1595" actId="1076"/>
          <ac:cxnSpMkLst>
            <pc:docMk/>
            <pc:sldMk cId="3309003958" sldId="314"/>
            <ac:cxnSpMk id="26" creationId="{D68ECB06-A1D2-C5E3-6ADF-9ADBDA6950C8}"/>
          </ac:cxnSpMkLst>
        </pc:cxnChg>
      </pc:sldChg>
      <pc:sldChg chg="addSp delSp modSp add mod">
        <pc:chgData name="Giuseppe Di Battista" userId="58bebec1-7401-494e-9e51-e1347bbf0818" providerId="ADAL" clId="{61DF0204-7DAB-4F2E-9C7F-3C7138BB3B51}" dt="2024-01-04T22:36:18.430" v="1626" actId="1076"/>
        <pc:sldMkLst>
          <pc:docMk/>
          <pc:sldMk cId="1988666484" sldId="315"/>
        </pc:sldMkLst>
        <pc:spChg chg="mod ord">
          <ac:chgData name="Giuseppe Di Battista" userId="58bebec1-7401-494e-9e51-e1347bbf0818" providerId="ADAL" clId="{61DF0204-7DAB-4F2E-9C7F-3C7138BB3B51}" dt="2024-01-04T22:36:18.430" v="1626" actId="1076"/>
          <ac:spMkLst>
            <pc:docMk/>
            <pc:sldMk cId="1988666484" sldId="315"/>
            <ac:spMk id="8" creationId="{AFBE5672-C93B-1C9A-019D-6782A5674D68}"/>
          </ac:spMkLst>
        </pc:spChg>
        <pc:picChg chg="del">
          <ac:chgData name="Giuseppe Di Battista" userId="58bebec1-7401-494e-9e51-e1347bbf0818" providerId="ADAL" clId="{61DF0204-7DAB-4F2E-9C7F-3C7138BB3B51}" dt="2024-01-04T22:35:16.327" v="1621" actId="478"/>
          <ac:picMkLst>
            <pc:docMk/>
            <pc:sldMk cId="1988666484" sldId="315"/>
            <ac:picMk id="7" creationId="{748A183C-F2BE-D0EC-2514-856CC8EE613E}"/>
          </ac:picMkLst>
        </pc:picChg>
        <pc:picChg chg="add mod">
          <ac:chgData name="Giuseppe Di Battista" userId="58bebec1-7401-494e-9e51-e1347bbf0818" providerId="ADAL" clId="{61DF0204-7DAB-4F2E-9C7F-3C7138BB3B51}" dt="2024-01-04T22:36:04.442" v="1624" actId="1076"/>
          <ac:picMkLst>
            <pc:docMk/>
            <pc:sldMk cId="1988666484" sldId="315"/>
            <ac:picMk id="9" creationId="{0B433353-A602-505A-C720-2D4E44827010}"/>
          </ac:picMkLst>
        </pc:picChg>
      </pc:sldChg>
      <pc:sldMasterChg chg="modSp modSldLayout">
        <pc:chgData name="Giuseppe Di Battista" userId="58bebec1-7401-494e-9e51-e1347bbf0818" providerId="ADAL" clId="{61DF0204-7DAB-4F2E-9C7F-3C7138BB3B51}" dt="2024-01-04T22:18:59.307" v="1493"/>
        <pc:sldMasterMkLst>
          <pc:docMk/>
          <pc:sldMasterMk cId="2355819450" sldId="2147483697"/>
        </pc:sldMaster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asterMk cId="2355819450" sldId="2147483697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asterMk cId="2355819450" sldId="2147483697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1066359596" sldId="214748369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1066359596" sldId="2147483699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1066359596" sldId="2147483699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4085829481" sldId="2147483700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4085829481" sldId="2147483700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4085829481" sldId="2147483700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145152359" sldId="2147483701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145152359" sldId="2147483701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145152359" sldId="2147483701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395238356" sldId="214748370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395238356" sldId="2147483702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395238356" sldId="2147483702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9948356" sldId="214748370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9948356" sldId="2147483703"/>
              <ac:spMk id="7" creationId="{162FD7C9-33FA-4567-92E1-5709B74F7B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9948356" sldId="2147483703"/>
              <ac:spMk id="8" creationId="{9B5C0F4D-D9F2-43D0-AB84-9597AD32B07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823174428" sldId="214748370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823174428" sldId="2147483704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823174428" sldId="2147483704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70794924" sldId="2147483705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70794924" sldId="2147483705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70794924" sldId="2147483705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1181710406" sldId="2147483706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1181710406" sldId="2147483706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1181710406" sldId="2147483706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2340827958" sldId="2147483707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2340827958" sldId="2147483707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2340827958" sldId="2147483707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1542723920" sldId="2147483708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1542723920" sldId="2147483708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1542723920" sldId="2147483708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2355819450" sldId="2147483697"/>
            <pc:sldLayoutMk cId="3733154072" sldId="214748370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2355819450" sldId="2147483697"/>
              <pc:sldLayoutMk cId="3733154072" sldId="2147483709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2355819450" sldId="2147483697"/>
              <pc:sldLayoutMk cId="3733154072" sldId="2147483709"/>
              <ac:spMk id="5" creationId="{CAC44205-C96E-4D3D-B0E4-CEBDE5B2D649}"/>
            </ac:spMkLst>
          </pc:spChg>
        </pc:sldLayoutChg>
      </pc:sldMasterChg>
      <pc:sldMasterChg chg="modSp modSldLayout">
        <pc:chgData name="Giuseppe Di Battista" userId="58bebec1-7401-494e-9e51-e1347bbf0818" providerId="ADAL" clId="{61DF0204-7DAB-4F2E-9C7F-3C7138BB3B51}" dt="2024-01-04T22:18:59.307" v="1493"/>
        <pc:sldMasterMkLst>
          <pc:docMk/>
          <pc:sldMasterMk cId="3776406898" sldId="2147483710"/>
        </pc:sldMaster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asterMk cId="3776406898" sldId="2147483710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asterMk cId="3776406898" sldId="2147483710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765759435" sldId="214748371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765759435" sldId="2147483712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765759435" sldId="2147483712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2421916227" sldId="214748371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2421916227" sldId="2147483713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2421916227" sldId="2147483713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1700163122" sldId="214748371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1700163122" sldId="2147483714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1700163122" sldId="2147483714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568119558" sldId="2147483715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568119558" sldId="2147483715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568119558" sldId="2147483715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737169563" sldId="2147483716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737169563" sldId="2147483716"/>
              <ac:spMk id="4" creationId="{163BEFE3-D849-4216-843D-C962240730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737169563" sldId="2147483716"/>
              <ac:spMk id="5" creationId="{92A5D8E9-F32A-45F2-8164-BBBE4138ED6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012672489" sldId="2147483717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012672489" sldId="2147483717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012672489" sldId="2147483717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558845283" sldId="2147483718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558845283" sldId="2147483718"/>
              <ac:spMk id="7" creationId="{162FD7C9-33FA-4567-92E1-5709B74F7B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558845283" sldId="2147483718"/>
              <ac:spMk id="8" creationId="{9B5C0F4D-D9F2-43D0-AB84-9597AD32B07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52070867" sldId="214748371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52070867" sldId="2147483719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52070867" sldId="2147483719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1240265934" sldId="2147483720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1240265934" sldId="2147483720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1240265934" sldId="2147483720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663417756" sldId="2147483721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663417756" sldId="2147483721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663417756" sldId="2147483721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991309071" sldId="214748372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991309071" sldId="2147483722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991309071" sldId="2147483722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2846266624" sldId="214748372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2846266624" sldId="2147483723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2846266624" sldId="2147483723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776406898" sldId="2147483710"/>
            <pc:sldLayoutMk cId="3489717004" sldId="214748372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776406898" sldId="2147483710"/>
              <pc:sldLayoutMk cId="3489717004" sldId="2147483724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776406898" sldId="2147483710"/>
              <pc:sldLayoutMk cId="3489717004" sldId="2147483724"/>
              <ac:spMk id="5" creationId="{CAC44205-C96E-4D3D-B0E4-CEBDE5B2D649}"/>
            </ac:spMkLst>
          </pc:spChg>
        </pc:sldLayoutChg>
      </pc:sldMasterChg>
      <pc:sldMasterChg chg="modSp modSldLayout">
        <pc:chgData name="Giuseppe Di Battista" userId="58bebec1-7401-494e-9e51-e1347bbf0818" providerId="ADAL" clId="{61DF0204-7DAB-4F2E-9C7F-3C7138BB3B51}" dt="2024-01-04T22:18:59.307" v="1493"/>
        <pc:sldMasterMkLst>
          <pc:docMk/>
          <pc:sldMasterMk cId="357828379" sldId="2147483725"/>
        </pc:sldMasterMkLst>
        <pc:spChg chg="mod">
          <ac:chgData name="Giuseppe Di Battista" userId="58bebec1-7401-494e-9e51-e1347bbf0818" providerId="ADAL" clId="{61DF0204-7DAB-4F2E-9C7F-3C7138BB3B51}" dt="2024-01-04T16:53:25.929" v="48"/>
          <ac:spMkLst>
            <pc:docMk/>
            <pc:sldMasterMk cId="357828379" sldId="2147483725"/>
            <ac:spMk id="303108" creationId="{9F6A8ACC-B973-483A-9EBB-30DD75AA7EB2}"/>
          </ac:spMkLst>
        </pc:spChg>
        <pc:spChg chg="mod">
          <ac:chgData name="Giuseppe Di Battista" userId="58bebec1-7401-494e-9e51-e1347bbf0818" providerId="ADAL" clId="{61DF0204-7DAB-4F2E-9C7F-3C7138BB3B51}" dt="2024-01-04T22:18:59.307" v="1493"/>
          <ac:spMkLst>
            <pc:docMk/>
            <pc:sldMasterMk cId="357828379" sldId="2147483725"/>
            <ac:spMk id="303109" creationId="{6276769E-8AF7-4AB3-B25A-CA8C5C6A001F}"/>
          </ac:spMkLst>
        </pc:sp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4128870579" sldId="2147483727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4128870579" sldId="2147483727"/>
              <ac:spMk id="3" creationId="{AC95E1F6-EE88-4027-874C-C2A60CB4012A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4128870579" sldId="2147483727"/>
              <ac:spMk id="4" creationId="{684B42B5-5FDC-4B42-887A-B68A97D000BE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893500353" sldId="2147483728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893500353" sldId="2147483728"/>
              <ac:spMk id="3" creationId="{662A33B8-9C12-4DD4-B7A2-462DBDF9FD58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893500353" sldId="2147483728"/>
              <ac:spMk id="4" creationId="{5D054AC4-794D-4989-9E00-3CA5380BB33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23881336" sldId="2147483729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23881336" sldId="2147483729"/>
              <ac:spMk id="4" creationId="{01B5F34A-3762-4DC4-8521-3CCFBDBBB557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23881336" sldId="2147483729"/>
              <ac:spMk id="5" creationId="{5AD2D072-E423-4081-B786-4B5AABE6E907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338602858" sldId="2147483730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338602858" sldId="2147483730"/>
              <ac:spMk id="5" creationId="{F0D3FD9D-035D-4317-87B9-2E07DC513C5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338602858" sldId="2147483730"/>
              <ac:spMk id="6" creationId="{0056CC62-4927-46CE-8071-12D4280A824B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1872858353" sldId="2147483731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1872858353" sldId="2147483731"/>
              <ac:spMk id="3" creationId="{09E61840-3800-42E1-8104-908EC2290A80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1872858353" sldId="2147483731"/>
              <ac:spMk id="4" creationId="{BBDBC235-FCC8-44F7-AF2D-D19BB003DF74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2974003650" sldId="2147483732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2974003650" sldId="2147483732"/>
              <ac:spMk id="2" creationId="{8210B621-DDDB-4969-8052-9E481273EFD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2974003650" sldId="2147483732"/>
              <ac:spMk id="3" creationId="{DF427022-EF7C-4DDD-9245-E8A971AB8D5C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4254579456" sldId="2147483733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4254579456" sldId="2147483733"/>
              <ac:spMk id="5" creationId="{B6B7462A-E94B-4E5C-AF83-8E8FA72FC515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4254579456" sldId="2147483733"/>
              <ac:spMk id="6" creationId="{1ECA9AC3-825F-4AAC-8B76-9EC322D8ACC1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805339300" sldId="2147483734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805339300" sldId="2147483734"/>
              <ac:spMk id="5" creationId="{1A58AB6D-2A9D-4F16-A910-0B79968AB2D1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805339300" sldId="2147483734"/>
              <ac:spMk id="6" creationId="{86A098BE-69C9-4538-89C8-C00B289910E6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1396277776" sldId="2147483735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1396277776" sldId="2147483735"/>
              <ac:spMk id="4" creationId="{5486F16B-0B58-45B6-9061-CA60B6CB76B3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1396277776" sldId="2147483735"/>
              <ac:spMk id="5" creationId="{2D754CCF-D619-4891-8E0C-E8A44AB624BA}"/>
            </ac:spMkLst>
          </pc:spChg>
        </pc:sldLayoutChg>
        <pc:sldLayoutChg chg="modSp">
          <pc:chgData name="Giuseppe Di Battista" userId="58bebec1-7401-494e-9e51-e1347bbf0818" providerId="ADAL" clId="{61DF0204-7DAB-4F2E-9C7F-3C7138BB3B51}" dt="2024-01-04T22:18:59.307" v="1493"/>
          <pc:sldLayoutMkLst>
            <pc:docMk/>
            <pc:sldMasterMk cId="357828379" sldId="2147483725"/>
            <pc:sldLayoutMk cId="468076694" sldId="2147483736"/>
          </pc:sldLayoutMkLst>
          <pc:spChg chg="mod">
            <ac:chgData name="Giuseppe Di Battista" userId="58bebec1-7401-494e-9e51-e1347bbf0818" providerId="ADAL" clId="{61DF0204-7DAB-4F2E-9C7F-3C7138BB3B51}" dt="2024-01-04T16:53:25.929" v="48"/>
            <ac:spMkLst>
              <pc:docMk/>
              <pc:sldMasterMk cId="357828379" sldId="2147483725"/>
              <pc:sldLayoutMk cId="468076694" sldId="2147483736"/>
              <ac:spMk id="4" creationId="{06ABEC1F-57AF-4AF1-B41E-3F8C58106046}"/>
            </ac:spMkLst>
          </pc:spChg>
          <pc:spChg chg="mod">
            <ac:chgData name="Giuseppe Di Battista" userId="58bebec1-7401-494e-9e51-e1347bbf0818" providerId="ADAL" clId="{61DF0204-7DAB-4F2E-9C7F-3C7138BB3B51}" dt="2024-01-04T22:18:59.307" v="1493"/>
            <ac:spMkLst>
              <pc:docMk/>
              <pc:sldMasterMk cId="357828379" sldId="2147483725"/>
              <pc:sldLayoutMk cId="468076694" sldId="2147483736"/>
              <ac:spMk id="5" creationId="{CAC44205-C96E-4D3D-B0E4-CEBDE5B2D64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FBADD018-9978-4DC1-9EBE-BB85FFB86CA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9BB1B222-E6CE-405C-B8D2-ECED2163D0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11620" name="Rectangle 4">
            <a:extLst>
              <a:ext uri="{FF2B5EF4-FFF2-40B4-BE49-F238E27FC236}">
                <a16:creationId xmlns:a16="http://schemas.microsoft.com/office/drawing/2014/main" id="{6CBE457C-869B-48A5-971E-9F39330C2D4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A75B07C4-DC59-42F3-B404-539C5201B61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BFBBAE5-901B-4C4B-9783-68D34AF536F4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B8F7912-D4D8-447D-A814-D3308A97A5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4CC1EA3-F5BF-447D-8AAE-461B5C45971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FC2E91-D64A-4F5B-B698-7F440D621A2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E9AC03F8-9D7C-425D-B542-2F6B8AF9E6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5BCDDA07-DA80-4005-811B-2BEFA811DC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33A8261F-735C-475D-B154-07FFEA5B0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AE50F318-5D05-410A-83E6-856F14042081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4" y="332656"/>
            <a:ext cx="388753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1800" dirty="0" err="1">
                <a:latin typeface="Tahoma" panose="020B0604030504040204" pitchFamily="34" charset="0"/>
              </a:rPr>
              <a:t>Università</a:t>
            </a:r>
            <a:r>
              <a:rPr lang="en-US" altLang="it-IT" sz="1800" dirty="0">
                <a:latin typeface="Tahoma" panose="020B0604030504040204" pitchFamily="34" charset="0"/>
              </a:rPr>
              <a:t> </a:t>
            </a:r>
            <a:r>
              <a:rPr lang="en-US" altLang="it-IT" sz="1800" dirty="0" err="1">
                <a:latin typeface="Tahoma" panose="020B0604030504040204" pitchFamily="34" charset="0"/>
              </a:rPr>
              <a:t>degli</a:t>
            </a:r>
            <a:r>
              <a:rPr lang="en-US" altLang="it-IT" sz="1800" dirty="0">
                <a:latin typeface="Tahoma" panose="020B0604030504040204" pitchFamily="34" charset="0"/>
              </a:rPr>
              <a:t> </a:t>
            </a:r>
            <a:r>
              <a:rPr lang="en-US" altLang="it-IT" sz="1800" dirty="0" err="1">
                <a:latin typeface="Tahoma" panose="020B0604030504040204" pitchFamily="34" charset="0"/>
              </a:rPr>
              <a:t>Studi</a:t>
            </a:r>
            <a:r>
              <a:rPr lang="en-US" altLang="it-IT" sz="18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1800" dirty="0" err="1">
                <a:latin typeface="Tahoma" panose="020B0604030504040204" pitchFamily="34" charset="0"/>
              </a:rPr>
              <a:t>Dipartimento</a:t>
            </a:r>
            <a:r>
              <a:rPr lang="en-US" altLang="it-IT" sz="1800" dirty="0">
                <a:latin typeface="Tahoma" panose="020B0604030504040204" pitchFamily="34" charset="0"/>
              </a:rPr>
              <a:t> di </a:t>
            </a:r>
            <a:r>
              <a:rPr lang="en-US" altLang="it-IT" sz="1800" dirty="0" err="1">
                <a:latin typeface="Tahoma" panose="020B0604030504040204" pitchFamily="34" charset="0"/>
              </a:rPr>
              <a:t>Ingegneria</a:t>
            </a:r>
            <a:endParaRPr lang="en-US" altLang="it-IT" sz="18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1800" dirty="0">
                <a:latin typeface="Tahoma" panose="020B0604030504040204" pitchFamily="34" charset="0"/>
              </a:rPr>
              <a:t>Computer Networks Research Group</a:t>
            </a:r>
            <a:endParaRPr lang="en-US" altLang="it-IT" sz="18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2"/>
            <a:ext cx="10363200" cy="866775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5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5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5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9" indent="0">
              <a:buNone/>
              <a:defRPr sz="2100"/>
            </a:lvl2pPr>
            <a:lvl3pPr marL="685817" indent="0">
              <a:buNone/>
              <a:defRPr sz="1800"/>
            </a:lvl3pPr>
            <a:lvl4pPr marL="1028726" indent="0">
              <a:buNone/>
              <a:defRPr sz="1500"/>
            </a:lvl4pPr>
            <a:lvl5pPr marL="1371635" indent="0">
              <a:buNone/>
              <a:defRPr sz="1500"/>
            </a:lvl5pPr>
            <a:lvl6pPr marL="1714543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8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5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9" indent="0">
              <a:buNone/>
              <a:defRPr sz="900"/>
            </a:lvl2pPr>
            <a:lvl3pPr marL="685817" indent="0">
              <a:buNone/>
              <a:defRPr sz="750"/>
            </a:lvl3pPr>
            <a:lvl4pPr marL="1028726" indent="0">
              <a:buNone/>
              <a:defRPr sz="675"/>
            </a:lvl4pPr>
            <a:lvl5pPr marL="1371635" indent="0">
              <a:buNone/>
              <a:defRPr sz="675"/>
            </a:lvl5pPr>
            <a:lvl6pPr marL="1714543" indent="0">
              <a:buNone/>
              <a:defRPr sz="675"/>
            </a:lvl6pPr>
            <a:lvl7pPr marL="2057452" indent="0">
              <a:buNone/>
              <a:defRPr sz="675"/>
            </a:lvl7pPr>
            <a:lvl8pPr marL="2400360" indent="0">
              <a:buNone/>
              <a:defRPr sz="675"/>
            </a:lvl8pPr>
            <a:lvl9pPr marL="274326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4082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542723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2" y="274643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3315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Università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degli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Studi</a:t>
            </a:r>
            <a:r>
              <a:rPr lang="en-US" altLang="it-IT" sz="24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Dipartimento</a:t>
            </a:r>
            <a:r>
              <a:rPr lang="en-US" altLang="it-IT" sz="2400" dirty="0">
                <a:latin typeface="Tahoma" panose="020B0604030504040204" pitchFamily="34" charset="0"/>
              </a:rPr>
              <a:t> di </a:t>
            </a:r>
            <a:r>
              <a:rPr lang="en-US" altLang="it-IT" sz="2400" dirty="0" err="1">
                <a:latin typeface="Tahoma" panose="020B0604030504040204" pitchFamily="34" charset="0"/>
              </a:rPr>
              <a:t>Ingegneria</a:t>
            </a:r>
            <a:endParaRPr lang="en-US" altLang="it-IT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 dirty="0">
                <a:latin typeface="Tahoma" panose="020B0604030504040204" pitchFamily="34" charset="0"/>
              </a:rPr>
              <a:t>Computer Networks Research Group</a:t>
            </a:r>
            <a:endParaRPr lang="en-US" altLang="it-IT" sz="24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3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76575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1916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0163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rm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7B8E64-9F6A-4032-A3BE-66F09CD18F60}"/>
              </a:ext>
            </a:extLst>
          </p:cNvPr>
          <p:cNvGrpSpPr/>
          <p:nvPr userDrawn="1"/>
        </p:nvGrpSpPr>
        <p:grpSpPr>
          <a:xfrm>
            <a:off x="2116183" y="1995487"/>
            <a:ext cx="5508580" cy="2646182"/>
            <a:chOff x="2116183" y="1995487"/>
            <a:chExt cx="6661106" cy="26461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3BCA5-C0A7-4C5A-BF3E-6398B2EBDCD5}"/>
                </a:ext>
              </a:extLst>
            </p:cNvPr>
            <p:cNvSpPr/>
            <p:nvPr/>
          </p:nvSpPr>
          <p:spPr>
            <a:xfrm>
              <a:off x="2116184" y="2203269"/>
              <a:ext cx="6661105" cy="243840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test@kathara:~$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command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7C4DF8-9979-4150-A8E1-EF9670EEEA12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06C2D-46F4-4926-98B7-1C4D7FD39915}"/>
              </a:ext>
            </a:extLst>
          </p:cNvPr>
          <p:cNvGrpSpPr/>
          <p:nvPr userDrawn="1"/>
        </p:nvGrpSpPr>
        <p:grpSpPr>
          <a:xfrm>
            <a:off x="6959382" y="2036259"/>
            <a:ext cx="581348" cy="126235"/>
            <a:chOff x="8092857" y="2035375"/>
            <a:chExt cx="581348" cy="1262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42BF13-A76E-4B8E-A290-1281BE453E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43B7AF-2381-4664-A788-BD2171FED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EEE8BF-C8C3-4FF0-BCA5-FB56594DD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119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247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12" indent="0">
              <a:buNone/>
              <a:defRPr sz="1800"/>
            </a:lvl2pPr>
            <a:lvl3pPr marL="914423" indent="0">
              <a:buNone/>
              <a:defRPr sz="1600"/>
            </a:lvl3pPr>
            <a:lvl4pPr marL="1371634" indent="0">
              <a:buNone/>
              <a:defRPr sz="1400"/>
            </a:lvl4pPr>
            <a:lvl5pPr marL="1828846" indent="0">
              <a:buNone/>
              <a:defRPr sz="1400"/>
            </a:lvl5pPr>
            <a:lvl6pPr marL="2286057" indent="0">
              <a:buNone/>
              <a:defRPr sz="1400"/>
            </a:lvl6pPr>
            <a:lvl7pPr marL="2743269" indent="0">
              <a:buNone/>
              <a:defRPr sz="1400"/>
            </a:lvl7pPr>
            <a:lvl8pPr marL="3200480" indent="0">
              <a:buNone/>
              <a:defRPr sz="1400"/>
            </a:lvl8pPr>
            <a:lvl9pPr marL="365769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3BEFE3-D849-4216-843D-C962240730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A5D8E9-F32A-45F2-8164-BBBE4138ED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7169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267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35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35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35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35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350"/>
              <a:t>Fifth level</a:t>
            </a:r>
            <a:endParaRPr lang="it-IT" altLang="it-IT" sz="1350" dirty="0"/>
          </a:p>
        </p:txBody>
      </p:sp>
    </p:spTree>
    <p:extLst>
      <p:ext uri="{BB962C8B-B14F-4D97-AF65-F5344CB8AC3E}">
        <p14:creationId xmlns:p14="http://schemas.microsoft.com/office/powerpoint/2010/main" val="1066359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8845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70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0265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417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1309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266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717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150B1F-FA08-F63A-3429-F7F8A760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8" y="150788"/>
            <a:ext cx="4234565" cy="9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12876"/>
            <a:ext cx="10972800" cy="4713288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GB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GB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GB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GB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4128870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50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6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5829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8813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412875"/>
            <a:ext cx="5392615" cy="4713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8602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872858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974003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2545794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053393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96277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6807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14515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2" y="1600205"/>
            <a:ext cx="5392615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7" y="1600205"/>
            <a:ext cx="5392615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39523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9" indent="0">
              <a:buNone/>
              <a:defRPr sz="1500" b="1"/>
            </a:lvl2pPr>
            <a:lvl3pPr marL="685817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5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5" y="1535113"/>
            <a:ext cx="538870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9" indent="0">
              <a:buNone/>
              <a:defRPr sz="1500" b="1"/>
            </a:lvl2pPr>
            <a:lvl3pPr marL="685817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5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5" y="2174875"/>
            <a:ext cx="538870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994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82317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7079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247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7" y="273055"/>
            <a:ext cx="6815015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247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9" indent="0">
              <a:buNone/>
              <a:defRPr sz="900"/>
            </a:lvl2pPr>
            <a:lvl3pPr marL="685817" indent="0">
              <a:buNone/>
              <a:defRPr sz="750"/>
            </a:lvl3pPr>
            <a:lvl4pPr marL="1028726" indent="0">
              <a:buNone/>
              <a:defRPr sz="675"/>
            </a:lvl4pPr>
            <a:lvl5pPr marL="1371635" indent="0">
              <a:buNone/>
              <a:defRPr sz="675"/>
            </a:lvl5pPr>
            <a:lvl6pPr marL="1714543" indent="0">
              <a:buNone/>
              <a:defRPr sz="675"/>
            </a:lvl6pPr>
            <a:lvl7pPr marL="2057452" indent="0">
              <a:buNone/>
              <a:defRPr sz="675"/>
            </a:lvl7pPr>
            <a:lvl8pPr marL="2400360" indent="0">
              <a:buNone/>
              <a:defRPr sz="675"/>
            </a:lvl8pPr>
            <a:lvl9pPr marL="274326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18171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9" y="6453193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dirty="0">
                <a:latin typeface="+mn-lt"/>
              </a:defRPr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7" y="6453193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 dirty="0" err="1">
                <a:latin typeface="+mn-lt"/>
              </a:defRPr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6" y="6453193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675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235581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5pPr>
      <a:lvl6pPr marL="342909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6pPr>
      <a:lvl7pPr marL="685817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7pPr>
      <a:lvl8pPr marL="1028726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8pPr>
      <a:lvl9pPr marL="1371635" algn="ctr" rtl="0" eaLnBrk="1" fontAlgn="base" hangingPunct="1">
        <a:spcBef>
          <a:spcPct val="0"/>
        </a:spcBef>
        <a:spcAft>
          <a:spcPct val="0"/>
        </a:spcAft>
        <a:defRPr sz="3301">
          <a:solidFill>
            <a:schemeClr val="tx2"/>
          </a:solidFill>
          <a:latin typeface="Tahoma" pitchFamily="34" charset="0"/>
        </a:defRPr>
      </a:lvl9pPr>
    </p:titleStyle>
    <p:bodyStyle>
      <a:lvl1pPr marL="257181" indent="-257181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27" indent="-214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57271" indent="-171455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1800">
          <a:solidFill>
            <a:schemeClr val="tx1"/>
          </a:solidFill>
          <a:latin typeface="+mn-lt"/>
        </a:defRPr>
      </a:lvl3pPr>
      <a:lvl4pPr marL="1200180" indent="-171455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1500">
          <a:solidFill>
            <a:schemeClr val="tx1"/>
          </a:solidFill>
          <a:latin typeface="+mn-lt"/>
        </a:defRPr>
      </a:lvl4pPr>
      <a:lvl5pPr marL="1543089" indent="-17145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</a:defRPr>
      </a:lvl5pPr>
      <a:lvl6pPr marL="1885997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6pPr>
      <a:lvl7pPr marL="2228906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7pPr>
      <a:lvl8pPr marL="2571815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8pPr>
      <a:lvl9pPr marL="2914723" indent="-17145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last update: Dec 2025</a:t>
            </a:r>
            <a:endParaRPr lang="it-IT" dirty="0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 dirty="0" err="1"/>
              <a:t>Kathará</a:t>
            </a:r>
            <a:r>
              <a:rPr lang="it-IT" dirty="0"/>
              <a:t> - http and </a:t>
            </a:r>
            <a:r>
              <a:rPr lang="it-IT" dirty="0" err="1"/>
              <a:t>tcp</a:t>
            </a:r>
            <a:endParaRPr 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377640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16632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12777"/>
            <a:ext cx="10972800" cy="471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dirty="0"/>
              <a:t>Fare clic per modificare gli stili del testo dello schema</a:t>
            </a:r>
          </a:p>
          <a:p>
            <a:pPr lvl="1"/>
            <a:r>
              <a:rPr lang="it-IT" altLang="it-IT" dirty="0"/>
              <a:t>Secondo livello</a:t>
            </a:r>
          </a:p>
          <a:p>
            <a:pPr lvl="2"/>
            <a:r>
              <a:rPr lang="it-IT" altLang="it-IT" dirty="0"/>
              <a:t>Terzo livello</a:t>
            </a:r>
          </a:p>
          <a:p>
            <a:pPr lvl="3"/>
            <a:r>
              <a:rPr lang="it-IT" altLang="it-IT" dirty="0"/>
              <a:t>Quarto livello</a:t>
            </a:r>
          </a:p>
          <a:p>
            <a:pPr lvl="4"/>
            <a:r>
              <a:rPr lang="it-IT" altLang="it-IT" dirty="0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03109" name="Rectangle 5">
            <a:extLst>
              <a:ext uri="{FF2B5EF4-FFF2-40B4-BE49-F238E27FC236}">
                <a16:creationId xmlns:a16="http://schemas.microsoft.com/office/drawing/2014/main" id="{6276769E-8AF7-4AB3-B25A-CA8C5C6A00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0295" y="6453191"/>
            <a:ext cx="595141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dirty="0" err="1">
                <a:latin typeface="+mn-lt"/>
              </a:defRPr>
            </a:lvl1pPr>
          </a:lstStyle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4" y="6453191"/>
            <a:ext cx="227900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 dirty="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  <p:pic>
        <p:nvPicPr>
          <p:cNvPr id="3" name="Picture 2" descr="A group of cubes with different colors&#10;&#10;Description automatically generated">
            <a:extLst>
              <a:ext uri="{FF2B5EF4-FFF2-40B4-BE49-F238E27FC236}">
                <a16:creationId xmlns:a16="http://schemas.microsoft.com/office/drawing/2014/main" id="{04BC26E2-2780-755F-DAB8-E568CC768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8" y="200174"/>
            <a:ext cx="1264030" cy="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2">
            <a:extLst>
              <a:ext uri="{FF2B5EF4-FFF2-40B4-BE49-F238E27FC236}">
                <a16:creationId xmlns:a16="http://schemas.microsoft.com/office/drawing/2014/main" id="{849AA6B7-D1DB-4123-9E11-0823AEF5D9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-IT" altLang="it-IT" sz="4800" dirty="0"/>
              <a:t>Lab </a:t>
            </a:r>
            <a:r>
              <a:rPr lang="it-IT" altLang="it-IT" sz="4800" dirty="0" err="1"/>
              <a:t>webserver</a:t>
            </a:r>
            <a:endParaRPr lang="it-IT" altLang="it-IT" sz="4800" dirty="0"/>
          </a:p>
        </p:txBody>
      </p:sp>
      <p:sp>
        <p:nvSpPr>
          <p:cNvPr id="5123" name="Rectangle 63">
            <a:extLst>
              <a:ext uri="{FF2B5EF4-FFF2-40B4-BE49-F238E27FC236}">
                <a16:creationId xmlns:a16="http://schemas.microsoft.com/office/drawing/2014/main" id="{93E97980-8417-4F3A-9BBA-0667979068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it-IT" altLang="it-IT"/>
              <a:t>web server and browser</a:t>
            </a:r>
          </a:p>
        </p:txBody>
      </p:sp>
      <p:graphicFrame>
        <p:nvGraphicFramePr>
          <p:cNvPr id="2122" name="Group 74">
            <a:extLst>
              <a:ext uri="{FF2B5EF4-FFF2-40B4-BE49-F238E27FC236}">
                <a16:creationId xmlns:a16="http://schemas.microsoft.com/office/drawing/2014/main" id="{36137268-537C-4E54-9C3B-4B4D296AE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67881"/>
              </p:ext>
            </p:extLst>
          </p:nvPr>
        </p:nvGraphicFramePr>
        <p:xfrm>
          <a:off x="2783632" y="3808505"/>
          <a:ext cx="6891338" cy="2752232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1.5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1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Lorenzo Ariemma, Tommaso Caiazzi, Giuseppe Di Battista, Maurizio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Massimo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Rimondini</a:t>
                      </a:r>
                      <a:endParaRPr kumimoji="0" lang="en-US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 lab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showing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the operation of a Web server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accessed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by a browser client – the TCP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perspective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–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kathara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of a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corresponding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it-IT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netkit</a:t>
                      </a: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lab vers. 1.2</a:t>
                      </a:r>
                    </a:p>
                  </a:txBody>
                  <a:tcPr marL="90000" marR="90000" marT="46775" marB="467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D3DC2F-7709-AC07-7182-B534025D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bcast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arp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3FD90A-AA6B-0E3C-F2AC-577BB459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03B872-BA79-6C5F-13F5-E6D5A78D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64C8FD-F7D6-01A9-CDB6-B2A3DA3D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B47C447-9451-9354-258D-0074D749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8"/>
            <a:ext cx="10103254" cy="4696434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03407BF-5E64-E58C-8AA9-2F3441A5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880320"/>
          </a:xfrm>
          <a:prstGeom prst="wedgeRoundRectCallout">
            <a:avLst>
              <a:gd name="adj1" fmla="val 66022"/>
              <a:gd name="adj2" fmla="val -4235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arp</a:t>
            </a:r>
            <a:r>
              <a:rPr lang="en-US" altLang="en-IT" dirty="0">
                <a:latin typeface="Tahoma" panose="020B0604030504040204" pitchFamily="34" charset="0"/>
              </a:rPr>
              <a:t> request: the client looks for the MAC address of the server</a:t>
            </a:r>
          </a:p>
        </p:txBody>
      </p:sp>
    </p:spTree>
    <p:extLst>
      <p:ext uri="{BB962C8B-B14F-4D97-AF65-F5344CB8AC3E}">
        <p14:creationId xmlns:p14="http://schemas.microsoft.com/office/powerpoint/2010/main" val="92435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5CE47A-ED6C-8146-CD16-4EE94174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2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arp</a:t>
            </a:r>
            <a:r>
              <a:rPr lang="it-IT" dirty="0"/>
              <a:t> </a:t>
            </a:r>
            <a:r>
              <a:rPr lang="it-IT" dirty="0" err="1"/>
              <a:t>reply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1BF08D-5F4F-E879-0AE2-882CE88A7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E4A181-B33A-BAB2-080E-150CEBA3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13738-8074-D61B-DED0-05AD960D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A73A40D-1F71-BA87-894A-D98609C0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1428174"/>
            <a:ext cx="10087015" cy="4688886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3D91B112-5C18-2148-2490-F1F37D9E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63567"/>
              <a:gd name="adj2" fmla="val -34218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arp</a:t>
            </a:r>
            <a:r>
              <a:rPr lang="en-US" altLang="en-IT" dirty="0">
                <a:latin typeface="Tahoma" panose="020B0604030504040204" pitchFamily="34" charset="0"/>
              </a:rPr>
              <a:t> reply: the server provides its MAC address</a:t>
            </a:r>
          </a:p>
        </p:txBody>
      </p:sp>
    </p:spTree>
    <p:extLst>
      <p:ext uri="{BB962C8B-B14F-4D97-AF65-F5344CB8AC3E}">
        <p14:creationId xmlns:p14="http://schemas.microsoft.com/office/powerpoint/2010/main" val="428570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A07B78-7082-595E-2921-36303AFF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3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syn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6EBFE4-CE24-A97D-E797-B0464CBD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F40CFB-4904-A6CB-2D07-2753DB9F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4AC896-B7C0-530A-3DA5-F2DB1B2D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E15EEC-CFA1-5FFF-C0E2-EEB2E260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3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8C7FF0B7-0447-F883-82AF-37A9E2975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440160" cy="2664296"/>
          </a:xfrm>
          <a:prstGeom prst="wedgeRoundRectCallout">
            <a:avLst>
              <a:gd name="adj1" fmla="val 61112"/>
              <a:gd name="adj2" fmla="val -2749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starts the three-way-handshake</a:t>
            </a:r>
          </a:p>
        </p:txBody>
      </p:sp>
      <p:sp>
        <p:nvSpPr>
          <p:cNvPr id="9" name="AutoShape 195">
            <a:extLst>
              <a:ext uri="{FF2B5EF4-FFF2-40B4-BE49-F238E27FC236}">
                <a16:creationId xmlns:a16="http://schemas.microsoft.com/office/drawing/2014/main" id="{7D59D556-1CC3-2763-2928-A2E234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207" y="4077072"/>
            <a:ext cx="1934626" cy="1224136"/>
          </a:xfrm>
          <a:prstGeom prst="wedgeRoundRectCallout">
            <a:avLst>
              <a:gd name="adj1" fmla="val -178137"/>
              <a:gd name="adj2" fmla="val -14069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port the client is “knocking on” is 80</a:t>
            </a:r>
          </a:p>
        </p:txBody>
      </p:sp>
      <p:sp>
        <p:nvSpPr>
          <p:cNvPr id="10" name="AutoShape 195">
            <a:extLst>
              <a:ext uri="{FF2B5EF4-FFF2-40B4-BE49-F238E27FC236}">
                <a16:creationId xmlns:a16="http://schemas.microsoft.com/office/drawing/2014/main" id="{8D08CBA2-BDC1-4801-C862-F6B2D5F11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115" y="4459795"/>
            <a:ext cx="1934626" cy="1224136"/>
          </a:xfrm>
          <a:prstGeom prst="wedgeRoundRectCallout">
            <a:avLst>
              <a:gd name="adj1" fmla="val -103098"/>
              <a:gd name="adj2" fmla="val -166110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port the client is using as source port is 60208</a:t>
            </a:r>
          </a:p>
        </p:txBody>
      </p:sp>
    </p:spTree>
    <p:extLst>
      <p:ext uri="{BB962C8B-B14F-4D97-AF65-F5344CB8AC3E}">
        <p14:creationId xmlns:p14="http://schemas.microsoft.com/office/powerpoint/2010/main" val="401112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AA77D-438F-BE48-D132-011AD74B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pkt</a:t>
            </a:r>
            <a:r>
              <a:rPr lang="it-IT" sz="4000" dirty="0"/>
              <a:t> 3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client</a:t>
            </a:r>
            <a:r>
              <a:rPr lang="it-IT" sz="4000" dirty="0" err="1">
                <a:sym typeface="Symbol" panose="05050102010706020507" pitchFamily="18" charset="2"/>
              </a:rPr>
              <a:t></a:t>
            </a:r>
            <a:r>
              <a:rPr lang="it-IT" sz="4000" dirty="0" err="1"/>
              <a:t>server</a:t>
            </a:r>
            <a:r>
              <a:rPr lang="it-IT" sz="4000" dirty="0"/>
              <a:t>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initial</a:t>
            </a:r>
            <a:r>
              <a:rPr lang="it-IT" sz="4000" dirty="0"/>
              <a:t> </a:t>
            </a:r>
            <a:r>
              <a:rPr lang="it-IT" sz="4000" dirty="0" err="1"/>
              <a:t>seq</a:t>
            </a:r>
            <a:r>
              <a:rPr lang="it-IT" sz="4000" dirty="0"/>
              <a:t>. </a:t>
            </a:r>
            <a:r>
              <a:rPr lang="it-IT" sz="4000" dirty="0" err="1"/>
              <a:t>numb</a:t>
            </a:r>
            <a:r>
              <a:rPr lang="it-IT" sz="4000" dirty="0"/>
              <a:t>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950975-880C-4B09-8EA8-F39B5CFCA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5DC088-A2B4-3708-D46A-E1FC444B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F4F892-98B6-8C5C-B041-3B1D9FB8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2C551E-F162-F2A3-A27D-BA931D0BD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0" y="1412777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E4F85B83-CD64-8C85-84EB-0E034CC0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343472" cy="2664296"/>
          </a:xfrm>
          <a:prstGeom prst="wedgeRoundRectCallout">
            <a:avLst>
              <a:gd name="adj1" fmla="val 75146"/>
              <a:gd name="adj2" fmla="val 2911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proposes </a:t>
            </a:r>
            <a:r>
              <a:rPr lang="en-US" altLang="en-IT" sz="1400" dirty="0">
                <a:latin typeface="Tahoma" panose="020B0604030504040204" pitchFamily="34" charset="0"/>
              </a:rPr>
              <a:t>3723005447</a:t>
            </a:r>
            <a:r>
              <a:rPr lang="en-US" altLang="en-IT" dirty="0">
                <a:latin typeface="Tahoma" panose="020B0604030504040204" pitchFamily="34" charset="0"/>
              </a:rPr>
              <a:t> as its initial sequence number</a:t>
            </a:r>
          </a:p>
        </p:txBody>
      </p:sp>
    </p:spTree>
    <p:extLst>
      <p:ext uri="{BB962C8B-B14F-4D97-AF65-F5344CB8AC3E}">
        <p14:creationId xmlns:p14="http://schemas.microsoft.com/office/powerpoint/2010/main" val="107322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00C50A-BC36-82B5-8492-125A019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3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MSS option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453C80-71FC-0D52-A6BF-3A14DFE3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8248A8-22C4-E101-77D5-74BC6009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9827BA-19D3-50EB-512C-DD5968E1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22212C0-4B33-35C5-121B-B39CBB67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29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2A83F30E-E69A-ACB1-ACEA-D5DDBD3FC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343472" cy="2880320"/>
          </a:xfrm>
          <a:prstGeom prst="wedgeRoundRectCallout">
            <a:avLst>
              <a:gd name="adj1" fmla="val 66930"/>
              <a:gd name="adj2" fmla="val 29877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proposes a maximum segment size of 1460 bytes</a:t>
            </a:r>
          </a:p>
        </p:txBody>
      </p:sp>
    </p:spTree>
    <p:extLst>
      <p:ext uri="{BB962C8B-B14F-4D97-AF65-F5344CB8AC3E}">
        <p14:creationId xmlns:p14="http://schemas.microsoft.com/office/powerpoint/2010/main" val="316569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4BC19C-56E6-18C0-33E2-CD9EF131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4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syn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7857B5-FE01-B583-DB09-F31257B57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1A9ABF-63A1-CC0C-4A31-6AFB9B817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E0831A-4166-7625-ABB5-A16F4F25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746032-8386-23A2-AD4A-EF644E43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8746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5F73B2D0-1DC8-3860-1443-7780CF71C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65203"/>
              <a:gd name="adj2" fmla="val -2148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second packet of the three-way-handshake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4662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674B77-B37D-2863-5999-21DDB083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4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MSS option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38DB05-2AB0-8804-8DF3-10311EEC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03DF96-11B0-03C9-A088-37C6E620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2702CF-7F2A-3CAD-EDB3-724DFCA8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ACE43E-59B8-1DF8-9D3E-DCEB8F23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09319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188EAC64-C6A6-3D41-7E4C-223362B7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415480" cy="2880320"/>
          </a:xfrm>
          <a:prstGeom prst="wedgeRoundRectCallout">
            <a:avLst>
              <a:gd name="adj1" fmla="val 63623"/>
              <a:gd name="adj2" fmla="val 2431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server proposes a maximum segment size of 1460 bytes too</a:t>
            </a:r>
          </a:p>
        </p:txBody>
      </p:sp>
    </p:spTree>
    <p:extLst>
      <p:ext uri="{BB962C8B-B14F-4D97-AF65-F5344CB8AC3E}">
        <p14:creationId xmlns:p14="http://schemas.microsoft.com/office/powerpoint/2010/main" val="1341448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DDD90D-722C-CFA5-955D-966EFDC1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 err="1"/>
              <a:t>pkt</a:t>
            </a:r>
            <a:r>
              <a:rPr lang="it-IT" sz="4000" dirty="0"/>
              <a:t> 4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client</a:t>
            </a:r>
            <a:r>
              <a:rPr lang="it-IT" sz="4000" dirty="0" err="1">
                <a:sym typeface="Symbol" panose="05050102010706020507" pitchFamily="18" charset="2"/>
              </a:rPr>
              <a:t></a:t>
            </a:r>
            <a:r>
              <a:rPr lang="it-IT" sz="4000" dirty="0" err="1"/>
              <a:t>server</a:t>
            </a:r>
            <a:r>
              <a:rPr lang="it-IT" sz="4000" dirty="0"/>
              <a:t> </a:t>
            </a:r>
            <a:r>
              <a:rPr lang="it-IT" sz="4000" dirty="0">
                <a:solidFill>
                  <a:srgbClr val="002060"/>
                </a:solidFill>
              </a:rPr>
              <a:t>–</a:t>
            </a:r>
            <a:r>
              <a:rPr lang="it-IT" sz="4000" dirty="0"/>
              <a:t> </a:t>
            </a:r>
            <a:r>
              <a:rPr lang="it-IT" sz="4000" dirty="0" err="1"/>
              <a:t>initial</a:t>
            </a:r>
            <a:r>
              <a:rPr lang="it-IT" sz="4000" dirty="0"/>
              <a:t> </a:t>
            </a:r>
            <a:r>
              <a:rPr lang="it-IT" sz="4000" dirty="0" err="1"/>
              <a:t>seq</a:t>
            </a:r>
            <a:r>
              <a:rPr lang="it-IT" sz="4000" dirty="0"/>
              <a:t>. </a:t>
            </a:r>
            <a:r>
              <a:rPr lang="it-IT" sz="4000" dirty="0" err="1"/>
              <a:t>numb</a:t>
            </a:r>
            <a:r>
              <a:rPr lang="it-IT" sz="4000" dirty="0"/>
              <a:t>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E6E11-101C-8CF9-F906-12FE43F9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4FC2B7-4148-FA53-83BE-4CA14067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DFF5A8-4B07-2486-7DEC-FD444504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1BE3D2F-37C0-73EB-62F2-25E24966D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12777"/>
            <a:ext cx="10238928" cy="4759502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894C841-11AB-14EC-2B99-A1C2082FF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8" y="2437323"/>
            <a:ext cx="1343472" cy="3734955"/>
          </a:xfrm>
          <a:prstGeom prst="wedgeRoundRectCallout">
            <a:avLst>
              <a:gd name="adj1" fmla="val 68831"/>
              <a:gd name="adj2" fmla="val 10691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server proposes </a:t>
            </a:r>
            <a:r>
              <a:rPr lang="en-US" altLang="en-IT" sz="1400" dirty="0">
                <a:latin typeface="Tahoma" panose="020B0604030504040204" pitchFamily="34" charset="0"/>
              </a:rPr>
              <a:t>2852335853</a:t>
            </a:r>
            <a:r>
              <a:rPr lang="en-US" altLang="en-IT" dirty="0">
                <a:latin typeface="Tahoma" panose="020B0604030504040204" pitchFamily="34" charset="0"/>
              </a:rPr>
              <a:t> as initial sequence number</a:t>
            </a:r>
          </a:p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and acks the sequence number proposed by the client</a:t>
            </a:r>
          </a:p>
        </p:txBody>
      </p:sp>
    </p:spTree>
    <p:extLst>
      <p:ext uri="{BB962C8B-B14F-4D97-AF65-F5344CB8AC3E}">
        <p14:creationId xmlns:p14="http://schemas.microsoft.com/office/powerpoint/2010/main" val="159320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44FA1F-C29D-E298-F595-30C7E8A3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5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7615F4-1BD0-91C3-D53F-5475C6A3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FEC77-4787-2817-4F3F-12D2E0E6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E4428B-C05A-71CB-52FC-19DFDE9D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C7F1095-C640-45B8-A667-9E4620BA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7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6DE651-5BA0-5D32-B266-0794067C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61112"/>
              <a:gd name="adj2" fmla="val -2749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third packet of the three-way-handshake</a:t>
            </a:r>
          </a:p>
        </p:txBody>
      </p:sp>
    </p:spTree>
    <p:extLst>
      <p:ext uri="{BB962C8B-B14F-4D97-AF65-F5344CB8AC3E}">
        <p14:creationId xmlns:p14="http://schemas.microsoft.com/office/powerpoint/2010/main" val="327732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44FA1F-C29D-E298-F595-30C7E8A3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5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7615F4-1BD0-91C3-D53F-5475C6A3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1FEC77-4787-2817-4F3F-12D2E0E6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E4428B-C05A-71CB-52FC-19DFDE9D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80A67FA-2684-553C-2445-B8FD53D2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0" y="1412778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6DE651-5BA0-5D32-B266-0794067C3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296144" cy="2664296"/>
          </a:xfrm>
          <a:prstGeom prst="wedgeRoundRectCallout">
            <a:avLst>
              <a:gd name="adj1" fmla="val 71123"/>
              <a:gd name="adj2" fmla="val 41146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client acks the sequence number proposed by the server</a:t>
            </a:r>
          </a:p>
        </p:txBody>
      </p:sp>
    </p:spTree>
    <p:extLst>
      <p:ext uri="{BB962C8B-B14F-4D97-AF65-F5344CB8AC3E}">
        <p14:creationId xmlns:p14="http://schemas.microsoft.com/office/powerpoint/2010/main" val="301667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1989D4-675E-4596-9A1B-14339B98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Copyright </a:t>
            </a:r>
            <a:r>
              <a:rPr 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1DD78-1749-41DE-B774-947A2787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last update: Dec 2025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A4EF0-E555-4A56-922E-CC7122CF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Kathará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- http and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9A7889-D621-42AE-A934-D764B77F4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All</a:t>
            </a:r>
            <a:r>
              <a:rPr lang="it-IT" altLang="it-IT" sz="1800" dirty="0">
                <a:solidFill>
                  <a:srgbClr val="000000"/>
                </a:solidFill>
              </a:rPr>
              <a:t> the pages/slides in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presentation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including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but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not</a:t>
            </a:r>
            <a:r>
              <a:rPr lang="it-IT" altLang="it-IT" sz="1800" dirty="0">
                <a:solidFill>
                  <a:srgbClr val="000000"/>
                </a:solidFill>
              </a:rPr>
              <a:t> limited to, images, </a:t>
            </a:r>
            <a:r>
              <a:rPr lang="it-IT" altLang="it-IT" sz="1800" dirty="0" err="1">
                <a:solidFill>
                  <a:srgbClr val="000000"/>
                </a:solidFill>
              </a:rPr>
              <a:t>photos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animations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videos</a:t>
            </a:r>
            <a:r>
              <a:rPr lang="it-IT" altLang="it-IT" sz="1800" dirty="0">
                <a:solidFill>
                  <a:srgbClr val="000000"/>
                </a:solidFill>
              </a:rPr>
              <a:t>, sounds, music, and text (</a:t>
            </a:r>
            <a:r>
              <a:rPr lang="it-IT" altLang="it-IT" sz="1800" dirty="0" err="1">
                <a:solidFill>
                  <a:srgbClr val="000000"/>
                </a:solidFill>
              </a:rPr>
              <a:t>hereby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referred</a:t>
            </a:r>
            <a:r>
              <a:rPr lang="it-IT" altLang="it-IT" sz="1800" dirty="0">
                <a:solidFill>
                  <a:srgbClr val="000000"/>
                </a:solidFill>
              </a:rPr>
              <a:t> to </a:t>
            </a:r>
            <a:r>
              <a:rPr lang="it-IT" altLang="it-IT" sz="1800" dirty="0" err="1">
                <a:solidFill>
                  <a:srgbClr val="000000"/>
                </a:solidFill>
              </a:rPr>
              <a:t>as</a:t>
            </a:r>
            <a:r>
              <a:rPr lang="it-IT" altLang="it-IT" sz="1800" dirty="0">
                <a:solidFill>
                  <a:srgbClr val="000000"/>
                </a:solidFill>
              </a:rPr>
              <a:t> “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”) are </a:t>
            </a:r>
            <a:r>
              <a:rPr lang="it-IT" altLang="it-IT" sz="1800" dirty="0" err="1">
                <a:solidFill>
                  <a:srgbClr val="000000"/>
                </a:solidFill>
              </a:rPr>
              <a:t>protected</a:t>
            </a:r>
            <a:r>
              <a:rPr lang="it-IT" altLang="it-IT" sz="1800" dirty="0">
                <a:solidFill>
                  <a:srgbClr val="000000"/>
                </a:solidFill>
              </a:rPr>
              <a:t> by copyright.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, with the </a:t>
            </a:r>
            <a:r>
              <a:rPr lang="it-IT" altLang="it-IT" sz="1800" dirty="0" err="1">
                <a:solidFill>
                  <a:srgbClr val="000000"/>
                </a:solidFill>
              </a:rPr>
              <a:t>exception</a:t>
            </a:r>
            <a:r>
              <a:rPr lang="it-IT" altLang="it-IT" sz="1800" dirty="0">
                <a:solidFill>
                  <a:srgbClr val="000000"/>
                </a:solidFill>
              </a:rPr>
              <a:t> of some multimedia </a:t>
            </a:r>
            <a:r>
              <a:rPr lang="it-IT" altLang="it-IT" sz="1800" dirty="0" err="1">
                <a:solidFill>
                  <a:srgbClr val="000000"/>
                </a:solidFill>
              </a:rPr>
              <a:t>elements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licensed</a:t>
            </a:r>
            <a:r>
              <a:rPr lang="it-IT" altLang="it-IT" sz="1800" dirty="0">
                <a:solidFill>
                  <a:srgbClr val="000000"/>
                </a:solidFill>
              </a:rPr>
              <a:t> by </a:t>
            </a:r>
            <a:r>
              <a:rPr lang="it-IT" altLang="it-IT" sz="1800" dirty="0" err="1">
                <a:solidFill>
                  <a:srgbClr val="000000"/>
                </a:solidFill>
              </a:rPr>
              <a:t>other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organizations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property</a:t>
            </a:r>
            <a:r>
              <a:rPr lang="it-IT" altLang="it-IT" sz="1800" dirty="0">
                <a:solidFill>
                  <a:srgbClr val="000000"/>
                </a:solidFill>
              </a:rPr>
              <a:t> of the </a:t>
            </a:r>
            <a:r>
              <a:rPr lang="it-IT" altLang="it-IT" sz="1800" dirty="0" err="1">
                <a:solidFill>
                  <a:srgbClr val="000000"/>
                </a:solidFill>
              </a:rPr>
              <a:t>authors</a:t>
            </a:r>
            <a:r>
              <a:rPr lang="it-IT" altLang="it-IT" sz="1800" dirty="0">
                <a:solidFill>
                  <a:srgbClr val="000000"/>
                </a:solidFill>
              </a:rPr>
              <a:t> and/or </a:t>
            </a:r>
            <a:r>
              <a:rPr lang="it-IT" altLang="it-IT" sz="1800" dirty="0" err="1">
                <a:solidFill>
                  <a:srgbClr val="000000"/>
                </a:solidFill>
              </a:rPr>
              <a:t>organizations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appearing</a:t>
            </a:r>
            <a:r>
              <a:rPr lang="it-IT" altLang="it-IT" sz="1800" dirty="0">
                <a:solidFill>
                  <a:srgbClr val="000000"/>
                </a:solidFill>
              </a:rPr>
              <a:t> in the first slide.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, or </a:t>
            </a:r>
            <a:r>
              <a:rPr lang="it-IT" altLang="it-IT" sz="1800" dirty="0" err="1">
                <a:solidFill>
                  <a:srgbClr val="000000"/>
                </a:solidFill>
              </a:rPr>
              <a:t>its</a:t>
            </a:r>
            <a:r>
              <a:rPr lang="it-IT" altLang="it-IT" sz="1800" dirty="0">
                <a:solidFill>
                  <a:srgbClr val="000000"/>
                </a:solidFill>
              </a:rPr>
              <a:t> parts, can be </a:t>
            </a:r>
            <a:r>
              <a:rPr lang="it-IT" altLang="it-IT" sz="1800" dirty="0" err="1">
                <a:solidFill>
                  <a:srgbClr val="000000"/>
                </a:solidFill>
              </a:rPr>
              <a:t>reproduced</a:t>
            </a:r>
            <a:r>
              <a:rPr lang="it-IT" altLang="it-IT" sz="1800" dirty="0">
                <a:solidFill>
                  <a:srgbClr val="000000"/>
                </a:solidFill>
              </a:rPr>
              <a:t> and </a:t>
            </a:r>
            <a:r>
              <a:rPr lang="it-IT" altLang="it-IT" sz="1800" dirty="0" err="1">
                <a:solidFill>
                  <a:srgbClr val="000000"/>
                </a:solidFill>
              </a:rPr>
              <a:t>used</a:t>
            </a:r>
            <a:r>
              <a:rPr lang="it-IT" altLang="it-IT" sz="1800" dirty="0">
                <a:solidFill>
                  <a:srgbClr val="000000"/>
                </a:solidFill>
              </a:rPr>
              <a:t> for </a:t>
            </a:r>
            <a:r>
              <a:rPr lang="it-IT" altLang="it-IT" sz="1800" dirty="0" err="1">
                <a:solidFill>
                  <a:srgbClr val="000000"/>
                </a:solidFill>
              </a:rPr>
              <a:t>didactical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purposes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within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universities</a:t>
            </a:r>
            <a:r>
              <a:rPr lang="it-IT" altLang="it-IT" sz="1800" dirty="0">
                <a:solidFill>
                  <a:srgbClr val="000000"/>
                </a:solidFill>
              </a:rPr>
              <a:t> and schools, </a:t>
            </a:r>
            <a:r>
              <a:rPr lang="it-IT" altLang="it-IT" sz="1800" dirty="0" err="1">
                <a:solidFill>
                  <a:srgbClr val="000000"/>
                </a:solidFill>
              </a:rPr>
              <a:t>provided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that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happens</a:t>
            </a:r>
            <a:r>
              <a:rPr lang="it-IT" altLang="it-IT" sz="1800" dirty="0">
                <a:solidFill>
                  <a:srgbClr val="000000"/>
                </a:solidFill>
              </a:rPr>
              <a:t> for non-profit </a:t>
            </a:r>
            <a:r>
              <a:rPr lang="it-IT" altLang="it-IT" sz="1800" dirty="0" err="1">
                <a:solidFill>
                  <a:srgbClr val="000000"/>
                </a:solidFill>
              </a:rPr>
              <a:t>purposes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>
                <a:solidFill>
                  <a:srgbClr val="000000"/>
                </a:solidFill>
              </a:rPr>
              <a:t>Information </a:t>
            </a:r>
            <a:r>
              <a:rPr lang="it-IT" altLang="it-IT" sz="1800" dirty="0" err="1">
                <a:solidFill>
                  <a:srgbClr val="000000"/>
                </a:solidFill>
              </a:rPr>
              <a:t>contained</a:t>
            </a:r>
            <a:r>
              <a:rPr lang="it-IT" altLang="it-IT" sz="1800" dirty="0">
                <a:solidFill>
                  <a:srgbClr val="000000"/>
                </a:solidFill>
              </a:rPr>
              <a:t> in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cannot</a:t>
            </a:r>
            <a:r>
              <a:rPr lang="it-IT" altLang="it-IT" sz="1800" dirty="0">
                <a:solidFill>
                  <a:srgbClr val="000000"/>
                </a:solidFill>
              </a:rPr>
              <a:t> be </a:t>
            </a:r>
            <a:r>
              <a:rPr lang="it-IT" altLang="it-IT" sz="1800" dirty="0" err="1">
                <a:solidFill>
                  <a:srgbClr val="000000"/>
                </a:solidFill>
              </a:rPr>
              <a:t>used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within</a:t>
            </a:r>
            <a:r>
              <a:rPr lang="it-IT" altLang="it-IT" sz="1800" dirty="0">
                <a:solidFill>
                  <a:srgbClr val="000000"/>
                </a:solidFill>
              </a:rPr>
              <a:t> network design projects or </a:t>
            </a:r>
            <a:r>
              <a:rPr lang="it-IT" altLang="it-IT" sz="1800" dirty="0" err="1">
                <a:solidFill>
                  <a:srgbClr val="000000"/>
                </a:solidFill>
              </a:rPr>
              <a:t>other</a:t>
            </a:r>
            <a:r>
              <a:rPr lang="it-IT" altLang="it-IT" sz="1800" dirty="0">
                <a:solidFill>
                  <a:srgbClr val="000000"/>
                </a:solidFill>
              </a:rPr>
              <a:t> products of </a:t>
            </a:r>
            <a:r>
              <a:rPr lang="it-IT" altLang="it-IT" sz="1800" dirty="0" err="1">
                <a:solidFill>
                  <a:srgbClr val="000000"/>
                </a:solidFill>
              </a:rPr>
              <a:t>any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kind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Any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other</a:t>
            </a:r>
            <a:r>
              <a:rPr lang="it-IT" altLang="it-IT" sz="1800" dirty="0">
                <a:solidFill>
                  <a:srgbClr val="000000"/>
                </a:solidFill>
              </a:rPr>
              <a:t> use </a:t>
            </a:r>
            <a:r>
              <a:rPr lang="it-IT" altLang="it-IT" sz="1800" dirty="0" err="1">
                <a:solidFill>
                  <a:srgbClr val="000000"/>
                </a:solidFill>
              </a:rPr>
              <a:t>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prohibited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unless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explicitly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authorized</a:t>
            </a:r>
            <a:r>
              <a:rPr lang="it-IT" altLang="it-IT" sz="1800" dirty="0">
                <a:solidFill>
                  <a:srgbClr val="000000"/>
                </a:solidFill>
              </a:rPr>
              <a:t> by the </a:t>
            </a:r>
            <a:r>
              <a:rPr lang="it-IT" altLang="it-IT" sz="1800" dirty="0" err="1">
                <a:solidFill>
                  <a:srgbClr val="000000"/>
                </a:solidFill>
              </a:rPr>
              <a:t>authors</a:t>
            </a:r>
            <a:r>
              <a:rPr lang="it-IT" altLang="it-IT" sz="1800" dirty="0">
                <a:solidFill>
                  <a:srgbClr val="000000"/>
                </a:solidFill>
              </a:rPr>
              <a:t> on the </a:t>
            </a:r>
            <a:r>
              <a:rPr lang="it-IT" altLang="it-IT" sz="1800" dirty="0" err="1">
                <a:solidFill>
                  <a:srgbClr val="000000"/>
                </a:solidFill>
              </a:rPr>
              <a:t>basis</a:t>
            </a:r>
            <a:r>
              <a:rPr lang="it-IT" altLang="it-IT" sz="1800" dirty="0">
                <a:solidFill>
                  <a:srgbClr val="000000"/>
                </a:solidFill>
              </a:rPr>
              <a:t> of an </a:t>
            </a:r>
            <a:r>
              <a:rPr lang="it-IT" altLang="it-IT" sz="1800" dirty="0" err="1">
                <a:solidFill>
                  <a:srgbClr val="000000"/>
                </a:solidFill>
              </a:rPr>
              <a:t>explicit</a:t>
            </a:r>
            <a:r>
              <a:rPr lang="it-IT" altLang="it-IT" sz="1800" dirty="0">
                <a:solidFill>
                  <a:srgbClr val="000000"/>
                </a:solidFill>
              </a:rPr>
              <a:t> agreement.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>
                <a:solidFill>
                  <a:srgbClr val="000000"/>
                </a:solidFill>
              </a:rPr>
              <a:t>The </a:t>
            </a:r>
            <a:r>
              <a:rPr lang="it-IT" altLang="it-IT" sz="1800" dirty="0" err="1">
                <a:solidFill>
                  <a:srgbClr val="000000"/>
                </a:solidFill>
              </a:rPr>
              <a:t>authors</a:t>
            </a:r>
            <a:r>
              <a:rPr lang="it-IT" altLang="it-IT" sz="1800" dirty="0">
                <a:solidFill>
                  <a:srgbClr val="000000"/>
                </a:solidFill>
              </a:rPr>
              <a:t> assume no </a:t>
            </a:r>
            <a:r>
              <a:rPr lang="it-IT" altLang="it-IT" sz="1800" dirty="0" err="1">
                <a:solidFill>
                  <a:srgbClr val="000000"/>
                </a:solidFill>
              </a:rPr>
              <a:t>responsibility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about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 and </a:t>
            </a:r>
            <a:r>
              <a:rPr lang="it-IT" altLang="it-IT" sz="1800" dirty="0" err="1">
                <a:solidFill>
                  <a:srgbClr val="000000"/>
                </a:solidFill>
              </a:rPr>
              <a:t>provide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 “</a:t>
            </a:r>
            <a:r>
              <a:rPr lang="it-IT" altLang="it-IT" sz="1800" dirty="0" err="1">
                <a:solidFill>
                  <a:srgbClr val="000000"/>
                </a:solidFill>
              </a:rPr>
              <a:t>as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is</a:t>
            </a:r>
            <a:r>
              <a:rPr lang="it-IT" altLang="it-IT" sz="1800" dirty="0">
                <a:solidFill>
                  <a:srgbClr val="000000"/>
                </a:solidFill>
              </a:rPr>
              <a:t>”, with no </a:t>
            </a:r>
            <a:r>
              <a:rPr lang="it-IT" altLang="it-IT" sz="1800" dirty="0" err="1">
                <a:solidFill>
                  <a:srgbClr val="000000"/>
                </a:solidFill>
              </a:rPr>
              <a:t>implicit</a:t>
            </a:r>
            <a:r>
              <a:rPr lang="it-IT" altLang="it-IT" sz="1800" dirty="0">
                <a:solidFill>
                  <a:srgbClr val="000000"/>
                </a:solidFill>
              </a:rPr>
              <a:t> or </a:t>
            </a:r>
            <a:r>
              <a:rPr lang="it-IT" altLang="it-IT" sz="1800" dirty="0" err="1">
                <a:solidFill>
                  <a:srgbClr val="000000"/>
                </a:solidFill>
              </a:rPr>
              <a:t>explicit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warranty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about</a:t>
            </a:r>
            <a:r>
              <a:rPr lang="it-IT" altLang="it-IT" sz="1800" dirty="0">
                <a:solidFill>
                  <a:srgbClr val="000000"/>
                </a:solidFill>
              </a:rPr>
              <a:t> the </a:t>
            </a:r>
            <a:r>
              <a:rPr lang="it-IT" altLang="it-IT" sz="1800" dirty="0" err="1">
                <a:solidFill>
                  <a:srgbClr val="000000"/>
                </a:solidFill>
              </a:rPr>
              <a:t>correctness</a:t>
            </a:r>
            <a:r>
              <a:rPr lang="it-IT" altLang="it-IT" sz="1800" dirty="0">
                <a:solidFill>
                  <a:srgbClr val="000000"/>
                </a:solidFill>
              </a:rPr>
              <a:t> and </a:t>
            </a:r>
            <a:r>
              <a:rPr lang="it-IT" altLang="it-IT" sz="1800" dirty="0" err="1">
                <a:solidFill>
                  <a:srgbClr val="000000"/>
                </a:solidFill>
              </a:rPr>
              <a:t>completeness</a:t>
            </a:r>
            <a:r>
              <a:rPr lang="it-IT" altLang="it-IT" sz="1800" dirty="0">
                <a:solidFill>
                  <a:srgbClr val="000000"/>
                </a:solidFill>
              </a:rPr>
              <a:t> of </a:t>
            </a:r>
            <a:r>
              <a:rPr lang="it-IT" altLang="it-IT" sz="1800" dirty="0" err="1">
                <a:solidFill>
                  <a:srgbClr val="000000"/>
                </a:solidFill>
              </a:rPr>
              <a:t>its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contents</a:t>
            </a:r>
            <a:r>
              <a:rPr lang="it-IT" altLang="it-IT" sz="1800" dirty="0">
                <a:solidFill>
                  <a:srgbClr val="000000"/>
                </a:solidFill>
              </a:rPr>
              <a:t>, </a:t>
            </a:r>
            <a:r>
              <a:rPr lang="it-IT" altLang="it-IT" sz="1800" dirty="0" err="1">
                <a:solidFill>
                  <a:srgbClr val="000000"/>
                </a:solidFill>
              </a:rPr>
              <a:t>which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may</a:t>
            </a:r>
            <a:r>
              <a:rPr lang="it-IT" altLang="it-IT" sz="1800" dirty="0">
                <a:solidFill>
                  <a:srgbClr val="000000"/>
                </a:solidFill>
              </a:rPr>
              <a:t> be </a:t>
            </a:r>
            <a:r>
              <a:rPr lang="it-IT" altLang="it-IT" sz="1800" dirty="0" err="1">
                <a:solidFill>
                  <a:srgbClr val="000000"/>
                </a:solidFill>
              </a:rPr>
              <a:t>subject</a:t>
            </a:r>
            <a:r>
              <a:rPr lang="it-IT" altLang="it-IT" sz="1800" dirty="0">
                <a:solidFill>
                  <a:srgbClr val="000000"/>
                </a:solidFill>
              </a:rPr>
              <a:t> to </a:t>
            </a:r>
            <a:r>
              <a:rPr lang="it-IT" altLang="it-IT" sz="1800" dirty="0" err="1">
                <a:solidFill>
                  <a:srgbClr val="000000"/>
                </a:solidFill>
              </a:rPr>
              <a:t>changes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pPr lvl="0" eaLnBrk="1" hangingPunct="1">
              <a:lnSpc>
                <a:spcPct val="80000"/>
              </a:lnSpc>
              <a:buClr>
                <a:srgbClr val="FF0000"/>
              </a:buClr>
            </a:pPr>
            <a:r>
              <a:rPr lang="it-IT" altLang="it-IT" sz="1800" dirty="0" err="1">
                <a:solidFill>
                  <a:srgbClr val="000000"/>
                </a:solidFill>
              </a:rPr>
              <a:t>This</a:t>
            </a:r>
            <a:r>
              <a:rPr lang="it-IT" altLang="it-IT" sz="1800" dirty="0">
                <a:solidFill>
                  <a:srgbClr val="000000"/>
                </a:solidFill>
              </a:rPr>
              <a:t> copyright </a:t>
            </a:r>
            <a:r>
              <a:rPr lang="it-IT" altLang="it-IT" sz="1800" dirty="0" err="1">
                <a:solidFill>
                  <a:srgbClr val="000000"/>
                </a:solidFill>
              </a:rPr>
              <a:t>notice</a:t>
            </a:r>
            <a:r>
              <a:rPr lang="it-IT" altLang="it-IT" sz="1800" dirty="0">
                <a:solidFill>
                  <a:srgbClr val="000000"/>
                </a:solidFill>
              </a:rPr>
              <a:t> must </a:t>
            </a:r>
            <a:r>
              <a:rPr lang="it-IT" altLang="it-IT" sz="1800" dirty="0" err="1">
                <a:solidFill>
                  <a:srgbClr val="000000"/>
                </a:solidFill>
              </a:rPr>
              <a:t>always</a:t>
            </a:r>
            <a:r>
              <a:rPr lang="it-IT" altLang="it-IT" sz="1800" dirty="0">
                <a:solidFill>
                  <a:srgbClr val="000000"/>
                </a:solidFill>
              </a:rPr>
              <a:t> be </a:t>
            </a:r>
            <a:r>
              <a:rPr lang="it-IT" altLang="it-IT" sz="1800" dirty="0" err="1">
                <a:solidFill>
                  <a:srgbClr val="000000"/>
                </a:solidFill>
              </a:rPr>
              <a:t>redistributed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together</a:t>
            </a:r>
            <a:r>
              <a:rPr lang="it-IT" altLang="it-IT" sz="1800" dirty="0">
                <a:solidFill>
                  <a:srgbClr val="000000"/>
                </a:solidFill>
              </a:rPr>
              <a:t> with the </a:t>
            </a:r>
            <a:r>
              <a:rPr lang="it-IT" altLang="it-IT" sz="1800" dirty="0" err="1">
                <a:solidFill>
                  <a:srgbClr val="000000"/>
                </a:solidFill>
              </a:rPr>
              <a:t>material</a:t>
            </a:r>
            <a:r>
              <a:rPr lang="it-IT" altLang="it-IT" sz="1800" dirty="0">
                <a:solidFill>
                  <a:srgbClr val="000000"/>
                </a:solidFill>
              </a:rPr>
              <a:t>, or </a:t>
            </a:r>
            <a:r>
              <a:rPr lang="it-IT" altLang="it-IT" sz="1800" dirty="0" err="1">
                <a:solidFill>
                  <a:srgbClr val="000000"/>
                </a:solidFill>
              </a:rPr>
              <a:t>its</a:t>
            </a:r>
            <a:r>
              <a:rPr lang="it-IT" altLang="it-IT" sz="1800" dirty="0">
                <a:solidFill>
                  <a:srgbClr val="000000"/>
                </a:solidFill>
              </a:rPr>
              <a:t> </a:t>
            </a:r>
            <a:r>
              <a:rPr lang="it-IT" altLang="it-IT" sz="1800" dirty="0" err="1">
                <a:solidFill>
                  <a:srgbClr val="000000"/>
                </a:solidFill>
              </a:rPr>
              <a:t>portions</a:t>
            </a:r>
            <a:r>
              <a:rPr lang="it-IT" altLang="it-IT" sz="1800" dirty="0">
                <a:solidFill>
                  <a:srgbClr val="000000"/>
                </a:solidFill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37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A8FD6-A40D-67CE-2C68-7650B757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6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http 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101500-A937-3D7A-05CE-FE1416EA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9E20C4-0F6A-C091-B45E-0BE0D169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78C04F-CA71-A316-8ABD-33A71700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0BFD177-EA6D-9573-C613-2E68DE75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0" y="1412778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FA9C422C-44C9-AF4D-AD26-475611EDC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59476"/>
              <a:gd name="adj2" fmla="val -20065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http GET with http version 1.1</a:t>
            </a:r>
          </a:p>
        </p:txBody>
      </p:sp>
    </p:spTree>
    <p:extLst>
      <p:ext uri="{BB962C8B-B14F-4D97-AF65-F5344CB8AC3E}">
        <p14:creationId xmlns:p14="http://schemas.microsoft.com/office/powerpoint/2010/main" val="175451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B98F9-0ED4-1783-AA9E-77AC0388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7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bytes </a:t>
            </a:r>
            <a:r>
              <a:rPr lang="it-IT" dirty="0" err="1"/>
              <a:t>received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C2DB7F-6569-E5FE-F5D8-92EFC0F49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6032DB-A066-5781-C324-31BF0A59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7E0357-581A-7D21-2224-7EB7D122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FBDAED-8F38-E240-FC33-242208F6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79" y="1412778"/>
            <a:ext cx="10157521" cy="472166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CAA5DBFD-6B2D-D624-53F2-324949981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2348880"/>
            <a:ext cx="1152128" cy="2664296"/>
          </a:xfrm>
          <a:prstGeom prst="wedgeRoundRectCallout">
            <a:avLst>
              <a:gd name="adj1" fmla="val 57021"/>
              <a:gd name="adj2" fmla="val -3457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tcp</a:t>
            </a:r>
            <a:r>
              <a:rPr lang="en-US" altLang="en-IT" dirty="0">
                <a:latin typeface="Tahoma" panose="020B0604030504040204" pitchFamily="34" charset="0"/>
              </a:rPr>
              <a:t> acks the receipt of the bytes of the GET</a:t>
            </a:r>
          </a:p>
        </p:txBody>
      </p:sp>
    </p:spTree>
    <p:extLst>
      <p:ext uri="{BB962C8B-B14F-4D97-AF65-F5344CB8AC3E}">
        <p14:creationId xmlns:p14="http://schemas.microsoft.com/office/powerpoint/2010/main" val="3887896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56FB7-9293-63B5-5DDD-7236D1F6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8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moves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CEE23E-4D8A-D38B-DEA0-64031E9E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655355-C86A-5429-E0D2-B9C64FC2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19CBBB-4440-8F4B-00C6-A9EC3E07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8A183C-F2BE-D0EC-2514-856CC8EE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3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BE5672-C93B-1C9A-019D-6782A567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" y="2348880"/>
            <a:ext cx="1343472" cy="2664296"/>
          </a:xfrm>
          <a:prstGeom prst="wedgeRoundRectCallout">
            <a:avLst>
              <a:gd name="adj1" fmla="val 57021"/>
              <a:gd name="adj2" fmla="val -264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requested resource</a:t>
            </a:r>
          </a:p>
        </p:txBody>
      </p:sp>
    </p:spTree>
    <p:extLst>
      <p:ext uri="{BB962C8B-B14F-4D97-AF65-F5344CB8AC3E}">
        <p14:creationId xmlns:p14="http://schemas.microsoft.com/office/powerpoint/2010/main" val="196670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56FB7-9293-63B5-5DDD-7236D1F6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8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moves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CEE23E-4D8A-D38B-DEA0-64031E9E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655355-C86A-5429-E0D2-B9C64FC2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19CBBB-4440-8F4B-00C6-A9EC3E07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B433353-A602-505A-C720-2D4E4482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93" y="1412777"/>
            <a:ext cx="10139730" cy="471339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FBE5672-C93B-1C9A-019D-6782A567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4" y="2996952"/>
            <a:ext cx="1343472" cy="2664296"/>
          </a:xfrm>
          <a:prstGeom prst="wedgeRoundRectCallout">
            <a:avLst>
              <a:gd name="adj1" fmla="val 57021"/>
              <a:gd name="adj2" fmla="val -264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the requested resource</a:t>
            </a:r>
          </a:p>
        </p:txBody>
      </p:sp>
    </p:spTree>
    <p:extLst>
      <p:ext uri="{BB962C8B-B14F-4D97-AF65-F5344CB8AC3E}">
        <p14:creationId xmlns:p14="http://schemas.microsoft.com/office/powerpoint/2010/main" val="198866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6F2DF5-F66C-9F6B-3DEA-97CF4F5A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9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bytes </a:t>
            </a:r>
            <a:r>
              <a:rPr lang="it-IT" dirty="0" err="1"/>
              <a:t>received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F81A6F-136F-E3B6-3241-1A7131943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2CBB37-62C3-E0DA-2864-94206C20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73AE7D-BDFE-A32B-D269-66F94004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D84792-7FDB-0C3C-D627-8F5BCA5D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25896"/>
            <a:ext cx="10166920" cy="4726030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FA0A68E7-0585-597B-CB7F-F622B1BBE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7021"/>
              <a:gd name="adj2" fmla="val -26434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 err="1">
                <a:latin typeface="Tahoma" panose="020B0604030504040204" pitchFamily="34" charset="0"/>
              </a:rPr>
              <a:t>tcp</a:t>
            </a:r>
            <a:r>
              <a:rPr lang="en-US" altLang="en-IT" dirty="0">
                <a:latin typeface="Tahoma" panose="020B0604030504040204" pitchFamily="34" charset="0"/>
              </a:rPr>
              <a:t> acks the bytes of the resource</a:t>
            </a:r>
          </a:p>
        </p:txBody>
      </p:sp>
    </p:spTree>
    <p:extLst>
      <p:ext uri="{BB962C8B-B14F-4D97-AF65-F5344CB8AC3E}">
        <p14:creationId xmlns:p14="http://schemas.microsoft.com/office/powerpoint/2010/main" val="405040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E724C8-4874-1C74-D760-331D93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10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fin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D66587-94A2-D6A0-F816-A9BC6E8C5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E0BE88-4D30-7B22-CD04-E5E50974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8687-B3CB-E3C1-DA19-901E0B46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489E31-5100-7781-A764-F2093988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7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B16DA3D6-56EE-E640-0DA2-5B5A9C846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7762"/>
              <a:gd name="adj2" fmla="val -46248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request to finish</a:t>
            </a:r>
          </a:p>
        </p:txBody>
      </p:sp>
    </p:spTree>
    <p:extLst>
      <p:ext uri="{BB962C8B-B14F-4D97-AF65-F5344CB8AC3E}">
        <p14:creationId xmlns:p14="http://schemas.microsoft.com/office/powerpoint/2010/main" val="340501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0E47E1-BFB8-9FFF-3586-546AE4E8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11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39D793-F961-005E-ADFD-1928F5BD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763BAC-AA9C-34E5-D204-E7C3878A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BB1FC1-2E7A-90C4-FCC9-37D7393C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E0020F-05A3-05E7-5B92-CBB0D22C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28173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7466B55C-2486-59CA-CB85-F0D0DDE9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9245"/>
              <a:gd name="adj2" fmla="val -4023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ack to finish</a:t>
            </a:r>
          </a:p>
        </p:txBody>
      </p:sp>
    </p:spTree>
    <p:extLst>
      <p:ext uri="{BB962C8B-B14F-4D97-AF65-F5344CB8AC3E}">
        <p14:creationId xmlns:p14="http://schemas.microsoft.com/office/powerpoint/2010/main" val="234608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F92E2-7CCD-545A-C41E-26EF37C7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12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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fin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8B947-0FAE-941B-0E27-EFCE0408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0A1AA0-F491-D847-3295-93DBABE3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785072-6FBB-459A-E7B4-8440C478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DC574B3-4DA4-5DDA-C775-94BF46F2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8"/>
            <a:ext cx="10153558" cy="4719818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A0CBDCA9-3C0F-3E91-C1D8-95DC80981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4796"/>
              <a:gd name="adj2" fmla="val -32803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request to finish</a:t>
            </a:r>
          </a:p>
        </p:txBody>
      </p:sp>
    </p:spTree>
    <p:extLst>
      <p:ext uri="{BB962C8B-B14F-4D97-AF65-F5344CB8AC3E}">
        <p14:creationId xmlns:p14="http://schemas.microsoft.com/office/powerpoint/2010/main" val="91876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4EF1E-06A7-AE21-B4A4-B381BC8D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pkt</a:t>
            </a:r>
            <a:r>
              <a:rPr lang="it-IT" dirty="0"/>
              <a:t> 13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client</a:t>
            </a:r>
            <a:r>
              <a:rPr lang="it-IT" dirty="0" err="1">
                <a:sym typeface="Symbol" panose="05050102010706020507" pitchFamily="18" charset="2"/>
              </a:rPr>
              <a:t></a:t>
            </a:r>
            <a:r>
              <a:rPr lang="it-IT" dirty="0" err="1"/>
              <a:t>server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–</a:t>
            </a:r>
            <a:r>
              <a:rPr lang="it-IT" dirty="0"/>
              <a:t> </a:t>
            </a:r>
            <a:r>
              <a:rPr lang="it-IT" dirty="0" err="1"/>
              <a:t>ack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613BCB-6FAB-F742-F633-408E8796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FEF3C7-D2D3-F7D0-41D0-7A34577E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B36A40-159C-033E-E309-4D13C24E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2B79B6-C134-6C5F-7E33-7BBA903E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7"/>
            <a:ext cx="10094912" cy="4692557"/>
          </a:xfrm>
          <a:prstGeom prst="rect">
            <a:avLst/>
          </a:prstGeom>
        </p:spPr>
      </p:pic>
      <p:sp>
        <p:nvSpPr>
          <p:cNvPr id="8" name="AutoShape 195">
            <a:extLst>
              <a:ext uri="{FF2B5EF4-FFF2-40B4-BE49-F238E27FC236}">
                <a16:creationId xmlns:a16="http://schemas.microsoft.com/office/drawing/2014/main" id="{7B0D3B34-F275-3CE3-CA4F-0A09CB31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9" y="2492896"/>
            <a:ext cx="1271464" cy="2664296"/>
          </a:xfrm>
          <a:prstGeom prst="wedgeRoundRectCallout">
            <a:avLst>
              <a:gd name="adj1" fmla="val 57762"/>
              <a:gd name="adj2" fmla="val -27850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IT" dirty="0">
                <a:latin typeface="Tahoma" panose="020B0604030504040204" pitchFamily="34" charset="0"/>
              </a:rPr>
              <a:t>ack to finish</a:t>
            </a:r>
          </a:p>
        </p:txBody>
      </p:sp>
    </p:spTree>
    <p:extLst>
      <p:ext uri="{BB962C8B-B14F-4D97-AF65-F5344CB8AC3E}">
        <p14:creationId xmlns:p14="http://schemas.microsoft.com/office/powerpoint/2010/main" val="296885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1822CB7-33BE-56A0-715C-4F6F7BC9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extras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FAF0EC-5113-368C-7594-684B9AD6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D657E7-DF26-1762-A1A4-E759B634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7AB6572-9AAA-5F99-6B16-86F3ACCDB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0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Rectangle 102">
            <a:extLst>
              <a:ext uri="{FF2B5EF4-FFF2-40B4-BE49-F238E27FC236}">
                <a16:creationId xmlns:a16="http://schemas.microsoft.com/office/drawing/2014/main" id="{82DC1C4C-2B6B-4938-8A9C-9FAEC7918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Lab </a:t>
            </a:r>
            <a:r>
              <a:rPr lang="it-IT" altLang="it-IT" sz="4400" dirty="0" err="1"/>
              <a:t>topology</a:t>
            </a:r>
            <a:endParaRPr lang="it-IT" altLang="it-IT" sz="4400" dirty="0"/>
          </a:p>
        </p:txBody>
      </p:sp>
      <p:sp>
        <p:nvSpPr>
          <p:cNvPr id="58" name="Segnaposto data 2">
            <a:extLst>
              <a:ext uri="{FF2B5EF4-FFF2-40B4-BE49-F238E27FC236}">
                <a16:creationId xmlns:a16="http://schemas.microsoft.com/office/drawing/2014/main" id="{C5B3ECE6-1F30-4B90-A28A-94C370B0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9" name="Segnaposto piè di pagina 3">
            <a:extLst>
              <a:ext uri="{FF2B5EF4-FFF2-40B4-BE49-F238E27FC236}">
                <a16:creationId xmlns:a16="http://schemas.microsoft.com/office/drawing/2014/main" id="{1BD05B6A-7316-4D5F-BFA6-C791AA6F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sp>
        <p:nvSpPr>
          <p:cNvPr id="8196" name="Line 34">
            <a:extLst>
              <a:ext uri="{FF2B5EF4-FFF2-40B4-BE49-F238E27FC236}">
                <a16:creationId xmlns:a16="http://schemas.microsoft.com/office/drawing/2014/main" id="{26C81503-886D-4231-8F51-85AF9B3F52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94438" y="1982788"/>
            <a:ext cx="914400" cy="3124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197" name="Line 37">
            <a:extLst>
              <a:ext uri="{FF2B5EF4-FFF2-40B4-BE49-F238E27FC236}">
                <a16:creationId xmlns:a16="http://schemas.microsoft.com/office/drawing/2014/main" id="{7DE8F9FB-3CA4-4C96-B7E1-EA93B4A03C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1038" y="3811588"/>
            <a:ext cx="1066800" cy="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grpSp>
        <p:nvGrpSpPr>
          <p:cNvPr id="8199" name="Group 61">
            <a:extLst>
              <a:ext uri="{FF2B5EF4-FFF2-40B4-BE49-F238E27FC236}">
                <a16:creationId xmlns:a16="http://schemas.microsoft.com/office/drawing/2014/main" id="{85406792-906E-46EF-AACD-230BCEAD1651}"/>
              </a:ext>
            </a:extLst>
          </p:cNvPr>
          <p:cNvGrpSpPr>
            <a:grpSpLocks/>
          </p:cNvGrpSpPr>
          <p:nvPr/>
        </p:nvGrpSpPr>
        <p:grpSpPr bwMode="auto">
          <a:xfrm>
            <a:off x="6827838" y="4497388"/>
            <a:ext cx="457200" cy="381000"/>
            <a:chOff x="144" y="3264"/>
            <a:chExt cx="288" cy="240"/>
          </a:xfrm>
        </p:grpSpPr>
        <p:sp>
          <p:nvSpPr>
            <p:cNvPr id="8229" name="Rectangle 62">
              <a:extLst>
                <a:ext uri="{FF2B5EF4-FFF2-40B4-BE49-F238E27FC236}">
                  <a16:creationId xmlns:a16="http://schemas.microsoft.com/office/drawing/2014/main" id="{DBA42A57-D3F1-43D9-A34B-24E9D885A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380"/>
              <a:ext cx="288" cy="12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eth0</a:t>
              </a:r>
            </a:p>
          </p:txBody>
        </p:sp>
        <p:sp>
          <p:nvSpPr>
            <p:cNvPr id="8230" name="Rectangle 63">
              <a:extLst>
                <a:ext uri="{FF2B5EF4-FFF2-40B4-BE49-F238E27FC236}">
                  <a16:creationId xmlns:a16="http://schemas.microsoft.com/office/drawing/2014/main" id="{9ACDDF49-74C6-4A77-88E7-5285F14F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264"/>
              <a:ext cx="288" cy="1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8200" name="Group 65">
            <a:extLst>
              <a:ext uri="{FF2B5EF4-FFF2-40B4-BE49-F238E27FC236}">
                <a16:creationId xmlns:a16="http://schemas.microsoft.com/office/drawing/2014/main" id="{40ED8C84-C73E-4B2F-8E03-D8A3BCB4D9AB}"/>
              </a:ext>
            </a:extLst>
          </p:cNvPr>
          <p:cNvGrpSpPr>
            <a:grpSpLocks/>
          </p:cNvGrpSpPr>
          <p:nvPr/>
        </p:nvGrpSpPr>
        <p:grpSpPr bwMode="auto">
          <a:xfrm>
            <a:off x="6218238" y="2439988"/>
            <a:ext cx="457200" cy="381000"/>
            <a:chOff x="144" y="3264"/>
            <a:chExt cx="288" cy="240"/>
          </a:xfrm>
        </p:grpSpPr>
        <p:sp>
          <p:nvSpPr>
            <p:cNvPr id="8227" name="Rectangle 66">
              <a:extLst>
                <a:ext uri="{FF2B5EF4-FFF2-40B4-BE49-F238E27FC236}">
                  <a16:creationId xmlns:a16="http://schemas.microsoft.com/office/drawing/2014/main" id="{3DBBACD3-91A7-4C3E-A088-FAA084F49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380"/>
              <a:ext cx="288" cy="12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eth0</a:t>
              </a:r>
            </a:p>
          </p:txBody>
        </p:sp>
        <p:sp>
          <p:nvSpPr>
            <p:cNvPr id="8228" name="Rectangle 67">
              <a:extLst>
                <a:ext uri="{FF2B5EF4-FFF2-40B4-BE49-F238E27FC236}">
                  <a16:creationId xmlns:a16="http://schemas.microsoft.com/office/drawing/2014/main" id="{24E11E7E-A062-431A-8FEA-29BF2D88A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264"/>
              <a:ext cx="288" cy="1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altLang="it-IT" sz="1400" b="1">
                  <a:latin typeface="Courier New" panose="02070309020205020404" pitchFamily="49" charset="0"/>
                </a:rPr>
                <a:t>2</a:t>
              </a:r>
            </a:p>
          </p:txBody>
        </p:sp>
      </p:grpSp>
      <p:sp>
        <p:nvSpPr>
          <p:cNvPr id="8201" name="Oval 68">
            <a:extLst>
              <a:ext uri="{FF2B5EF4-FFF2-40B4-BE49-F238E27FC236}">
                <a16:creationId xmlns:a16="http://schemas.microsoft.com/office/drawing/2014/main" id="{D78B57C9-73B6-40EB-B120-9D2E1AFDE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659188"/>
            <a:ext cx="304800" cy="30480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/>
              <a:t>A</a:t>
            </a:r>
          </a:p>
        </p:txBody>
      </p:sp>
      <p:sp>
        <p:nvSpPr>
          <p:cNvPr id="8203" name="Text Box 100">
            <a:extLst>
              <a:ext uri="{FF2B5EF4-FFF2-40B4-BE49-F238E27FC236}">
                <a16:creationId xmlns:a16="http://schemas.microsoft.com/office/drawing/2014/main" id="{76999A3D-A839-499C-98D7-0A0103924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776" y="3649664"/>
            <a:ext cx="1363663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4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2" name="Rectangle 125">
            <a:extLst>
              <a:ext uri="{FF2B5EF4-FFF2-40B4-BE49-F238E27FC236}">
                <a16:creationId xmlns:a16="http://schemas.microsoft.com/office/drawing/2014/main" id="{BD368C24-86DC-DDA2-A897-977227CAF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02" y="1764086"/>
            <a:ext cx="914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 dirty="0"/>
              <a:t>client</a:t>
            </a:r>
            <a:endParaRPr lang="it-IT" altLang="it-IT" sz="2400" dirty="0"/>
          </a:p>
        </p:txBody>
      </p:sp>
      <p:sp>
        <p:nvSpPr>
          <p:cNvPr id="3" name="Rectangle 125">
            <a:extLst>
              <a:ext uri="{FF2B5EF4-FFF2-40B4-BE49-F238E27FC236}">
                <a16:creationId xmlns:a16="http://schemas.microsoft.com/office/drawing/2014/main" id="{E8F63D5A-8AB0-A50C-3C70-775961133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4938108"/>
            <a:ext cx="914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000" b="1" dirty="0"/>
              <a:t>server</a:t>
            </a:r>
            <a:endParaRPr lang="it-IT" altLang="it-IT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>
            <a:extLst>
              <a:ext uri="{FF2B5EF4-FFF2-40B4-BE49-F238E27FC236}">
                <a16:creationId xmlns:a16="http://schemas.microsoft.com/office/drawing/2014/main" id="{009A75F6-C723-4108-A38F-6218C0B061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server (</a:t>
            </a:r>
            <a:r>
              <a:rPr lang="it-IT" altLang="it-IT" sz="4400" dirty="0" err="1"/>
              <a:t>again</a:t>
            </a:r>
            <a:r>
              <a:rPr lang="it-IT" altLang="it-IT" sz="4400" dirty="0"/>
              <a:t>)</a:t>
            </a:r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AD24E609-016D-4756-BB28-1A65BF61F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to monitor accesses to the web server </a:t>
            </a:r>
            <a:r>
              <a:rPr lang="it-IT" altLang="it-IT" sz="3200" dirty="0" err="1"/>
              <a:t>you</a:t>
            </a:r>
            <a:r>
              <a:rPr lang="it-IT" altLang="it-IT" sz="3200" dirty="0"/>
              <a:t> can use the following </a:t>
            </a:r>
            <a:r>
              <a:rPr lang="it-IT" altLang="it-IT" sz="3200" dirty="0" err="1"/>
              <a:t>command</a:t>
            </a:r>
            <a:r>
              <a:rPr lang="it-IT" altLang="it-IT" sz="3200" dirty="0"/>
              <a:t> (on the server):</a:t>
            </a:r>
          </a:p>
        </p:txBody>
      </p:sp>
      <p:sp>
        <p:nvSpPr>
          <p:cNvPr id="31" name="Segnaposto data 3">
            <a:extLst>
              <a:ext uri="{FF2B5EF4-FFF2-40B4-BE49-F238E27FC236}">
                <a16:creationId xmlns:a16="http://schemas.microsoft.com/office/drawing/2014/main" id="{6596094C-4452-4273-9618-ECBEFA69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2" name="Segnaposto piè di pagina 4">
            <a:extLst>
              <a:ext uri="{FF2B5EF4-FFF2-40B4-BE49-F238E27FC236}">
                <a16:creationId xmlns:a16="http://schemas.microsoft.com/office/drawing/2014/main" id="{219CAF9B-8E4E-4B94-ACBA-A21D58CD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1E6341-F162-4EE4-BFFE-A63BA7DE9639}"/>
              </a:ext>
            </a:extLst>
          </p:cNvPr>
          <p:cNvGrpSpPr/>
          <p:nvPr/>
        </p:nvGrpSpPr>
        <p:grpSpPr>
          <a:xfrm>
            <a:off x="1918174" y="3429000"/>
            <a:ext cx="8588330" cy="1944216"/>
            <a:chOff x="2116183" y="1995487"/>
            <a:chExt cx="6661106" cy="194421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8EB03A-C343-4F22-9E70-ADDA68AB1549}"/>
                </a:ext>
              </a:extLst>
            </p:cNvPr>
            <p:cNvSpPr/>
            <p:nvPr/>
          </p:nvSpPr>
          <p:spPr>
            <a:xfrm>
              <a:off x="2116184" y="2203269"/>
              <a:ext cx="6661105" cy="1736434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tail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 -f /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var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/log/apache2/access.log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10.0.0.2 - - [19/Oct/2011:08:04:08 +0000] "GET / HTTP/1.1" 200 56 "-" "Links (2.2; Linux; 80x39)"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F50406-7983-47A6-9580-E59B7234413C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AA2207-038E-49B9-8E27-525C97E28CA1}"/>
              </a:ext>
            </a:extLst>
          </p:cNvPr>
          <p:cNvGrpSpPr/>
          <p:nvPr/>
        </p:nvGrpSpPr>
        <p:grpSpPr>
          <a:xfrm>
            <a:off x="9853148" y="3469772"/>
            <a:ext cx="581348" cy="126235"/>
            <a:chOff x="8092857" y="2035375"/>
            <a:chExt cx="581348" cy="1262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D6EAC0-9F70-4F6E-9618-A107D410C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FD0CC6-550C-4DA5-A014-085B87BEF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9E0952-EC8C-4590-B055-6E3C4BC9A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>
            <a:extLst>
              <a:ext uri="{FF2B5EF4-FFF2-40B4-BE49-F238E27FC236}">
                <a16:creationId xmlns:a16="http://schemas.microsoft.com/office/drawing/2014/main" id="{8F9D65E3-610A-46E3-86CA-3DD6BE799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server (</a:t>
            </a:r>
            <a:r>
              <a:rPr lang="it-IT" altLang="it-IT" sz="4400" dirty="0" err="1"/>
              <a:t>again</a:t>
            </a:r>
            <a:r>
              <a:rPr lang="it-IT" altLang="it-IT" sz="4400" dirty="0"/>
              <a:t>)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23147A3B-2A23-46D0-81F1-B1C171EF9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to monitor </a:t>
            </a:r>
            <a:r>
              <a:rPr lang="it-IT" altLang="it-IT" sz="3200" dirty="0" err="1"/>
              <a:t>errors</a:t>
            </a:r>
            <a:r>
              <a:rPr lang="it-IT" altLang="it-IT" sz="3200" dirty="0"/>
              <a:t> on the web server </a:t>
            </a:r>
            <a:r>
              <a:rPr lang="it-IT" altLang="it-IT" sz="3200" dirty="0" err="1"/>
              <a:t>you</a:t>
            </a:r>
            <a:r>
              <a:rPr lang="it-IT" altLang="it-IT" sz="3200" dirty="0"/>
              <a:t> can use the following </a:t>
            </a:r>
            <a:r>
              <a:rPr lang="it-IT" altLang="it-IT" sz="3200" dirty="0" err="1"/>
              <a:t>command</a:t>
            </a:r>
            <a:r>
              <a:rPr lang="it-IT" altLang="it-IT" sz="3200" dirty="0"/>
              <a:t> (on the server):</a:t>
            </a:r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eaLnBrk="1" hangingPunct="1"/>
            <a:endParaRPr lang="it-IT" altLang="it-IT" sz="2800" dirty="0"/>
          </a:p>
          <a:p>
            <a:pPr marL="400048" indent="-457200"/>
            <a:r>
              <a:rPr lang="it-IT" altLang="it-IT" sz="3600" dirty="0" err="1"/>
              <a:t>very</a:t>
            </a:r>
            <a:r>
              <a:rPr lang="it-IT" altLang="it-IT" sz="3600" dirty="0"/>
              <a:t> </a:t>
            </a:r>
            <a:r>
              <a:rPr lang="it-IT" altLang="it-IT" sz="3600" dirty="0" err="1"/>
              <a:t>useful</a:t>
            </a:r>
            <a:r>
              <a:rPr lang="it-IT" altLang="it-IT" sz="3600" dirty="0"/>
              <a:t> </a:t>
            </a:r>
            <a:r>
              <a:rPr lang="it-IT" altLang="it-IT" sz="3600" dirty="0" err="1"/>
              <a:t>when</a:t>
            </a:r>
            <a:r>
              <a:rPr lang="it-IT" altLang="it-IT" sz="3600" dirty="0"/>
              <a:t> debugging </a:t>
            </a:r>
            <a:r>
              <a:rPr lang="it-IT" altLang="it-IT" sz="3600" dirty="0" err="1"/>
              <a:t>configurations</a:t>
            </a:r>
            <a:endParaRPr lang="it-IT" altLang="it-IT" sz="3600" dirty="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C0766512-14E1-4050-9D40-D4585ED7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3FE481BB-6C18-4C12-98ED-A9CB52C1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1AB903-EE5A-49AD-9E64-3AF3CE34D235}"/>
              </a:ext>
            </a:extLst>
          </p:cNvPr>
          <p:cNvGrpSpPr/>
          <p:nvPr/>
        </p:nvGrpSpPr>
        <p:grpSpPr>
          <a:xfrm>
            <a:off x="1720166" y="2924744"/>
            <a:ext cx="8588330" cy="1944216"/>
            <a:chOff x="2116183" y="1995487"/>
            <a:chExt cx="6661106" cy="19442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8CC59F-4E35-47CC-AC45-992D3D32CD7E}"/>
                </a:ext>
              </a:extLst>
            </p:cNvPr>
            <p:cNvSpPr/>
            <p:nvPr/>
          </p:nvSpPr>
          <p:spPr>
            <a:xfrm>
              <a:off x="2116184" y="2203269"/>
              <a:ext cx="6661105" cy="1736434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tail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 -f /</a:t>
              </a:r>
              <a:r>
                <a:rPr lang="it-IT" b="1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var</a:t>
              </a:r>
              <a:r>
                <a:rPr lang="it-IT" b="1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/log/apache2/error.log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[Wed Nov 14 15:57:58 2019] [notice] Apache/2.2.9 (Debian) configured -- resuming normal operations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[Wed Nov 14 16:14:07 2019] [notice] caught SIGTERM, shutting down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55518C-A8B7-4EAC-9EEA-B7BBA143F7AF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50C9ED-79C3-44A4-95AF-3CE8B1BB4BF5}"/>
              </a:ext>
            </a:extLst>
          </p:cNvPr>
          <p:cNvGrpSpPr/>
          <p:nvPr/>
        </p:nvGrpSpPr>
        <p:grpSpPr>
          <a:xfrm>
            <a:off x="9655140" y="2965516"/>
            <a:ext cx="581348" cy="126235"/>
            <a:chOff x="8092857" y="2035375"/>
            <a:chExt cx="581348" cy="1262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564B64-D7DD-4E2A-AF7A-774B564015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13DADA-DEC0-47FB-A0BB-3E82FE43B3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D9AD8E-99E6-4FDA-85E6-82CEA3A70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>
            <a:extLst>
              <a:ext uri="{FF2B5EF4-FFF2-40B4-BE49-F238E27FC236}">
                <a16:creationId xmlns:a16="http://schemas.microsoft.com/office/drawing/2014/main" id="{42E9140C-AC77-4A9F-9A99-A1E9A2002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Apache </a:t>
            </a:r>
            <a:r>
              <a:rPr lang="it-IT" altLang="it-IT" sz="4400" dirty="0" err="1"/>
              <a:t>modules</a:t>
            </a:r>
            <a:endParaRPr lang="it-IT" altLang="it-IT" sz="4400" dirty="0"/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87029D64-7DE2-47FD-856E-8EC05B0FA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most</a:t>
            </a:r>
            <a:r>
              <a:rPr lang="it-IT" altLang="it-IT" sz="3200" dirty="0"/>
              <a:t> of </a:t>
            </a:r>
            <a:r>
              <a:rPr lang="it-IT" altLang="it-IT" sz="3200" dirty="0" err="1"/>
              <a:t>apache’s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functionalities</a:t>
            </a:r>
            <a:r>
              <a:rPr lang="it-IT" altLang="it-IT" sz="3200" dirty="0"/>
              <a:t> are </a:t>
            </a:r>
            <a:r>
              <a:rPr lang="it-IT" altLang="it-IT" sz="3200" dirty="0" err="1"/>
              <a:t>built</a:t>
            </a:r>
            <a:r>
              <a:rPr lang="it-IT" altLang="it-IT" sz="3200" dirty="0"/>
              <a:t>-in</a:t>
            </a:r>
          </a:p>
          <a:p>
            <a:pPr lvl="1" eaLnBrk="1" hangingPunct="1">
              <a:lnSpc>
                <a:spcPct val="90000"/>
              </a:lnSpc>
            </a:pPr>
            <a:r>
              <a:rPr lang="it-IT" altLang="it-IT" sz="2800" dirty="0" err="1"/>
              <a:t>retrieve</a:t>
            </a:r>
            <a:r>
              <a:rPr lang="it-IT" altLang="it-IT" sz="2800" dirty="0"/>
              <a:t> the list </a:t>
            </a:r>
            <a:r>
              <a:rPr lang="it-IT" altLang="it-IT" sz="2800" dirty="0" err="1"/>
              <a:t>using</a:t>
            </a:r>
            <a:r>
              <a:rPr lang="it-IT" altLang="it-IT" sz="2800" dirty="0"/>
              <a:t> </a:t>
            </a:r>
            <a:r>
              <a:rPr lang="it-IT" altLang="it-IT" sz="2800" b="1" dirty="0">
                <a:latin typeface="Courier New" panose="02070309020205020404" pitchFamily="49" charset="0"/>
              </a:rPr>
              <a:t>apache2 -l</a:t>
            </a:r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others</a:t>
            </a:r>
            <a:r>
              <a:rPr lang="it-IT" altLang="it-IT" sz="3200" dirty="0"/>
              <a:t> can be </a:t>
            </a:r>
            <a:r>
              <a:rPr lang="it-IT" altLang="it-IT" sz="3200" dirty="0" err="1"/>
              <a:t>added</a:t>
            </a:r>
            <a:r>
              <a:rPr lang="it-IT" altLang="it-IT" sz="3200" dirty="0"/>
              <a:t> by </a:t>
            </a:r>
            <a:r>
              <a:rPr lang="it-IT" altLang="it-IT" sz="3200" dirty="0" err="1"/>
              <a:t>enabling</a:t>
            </a:r>
            <a:r>
              <a:rPr lang="it-IT" altLang="it-IT" sz="3200" dirty="0"/>
              <a:t> </a:t>
            </a:r>
            <a:r>
              <a:rPr lang="it-IT" altLang="it-IT" sz="3200" dirty="0" err="1"/>
              <a:t>modules</a:t>
            </a:r>
            <a:endParaRPr lang="it-IT" altLang="it-IT" sz="3200" dirty="0"/>
          </a:p>
          <a:p>
            <a:pPr lvl="1" eaLnBrk="1" hangingPunct="1">
              <a:lnSpc>
                <a:spcPct val="90000"/>
              </a:lnSpc>
            </a:pPr>
            <a:r>
              <a:rPr lang="it-IT" altLang="it-IT" sz="2800" dirty="0"/>
              <a:t>to </a:t>
            </a:r>
            <a:r>
              <a:rPr lang="it-IT" altLang="it-IT" sz="2800" dirty="0" err="1"/>
              <a:t>enable</a:t>
            </a:r>
            <a:r>
              <a:rPr lang="it-IT" altLang="it-IT" sz="2800" dirty="0"/>
              <a:t> a </a:t>
            </a:r>
            <a:r>
              <a:rPr lang="it-IT" altLang="it-IT" sz="2800" dirty="0" err="1"/>
              <a:t>module</a:t>
            </a:r>
            <a:r>
              <a:rPr lang="it-IT" altLang="it-IT" sz="2800" dirty="0"/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2800" dirty="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42487171-706C-4ABB-939E-9B663908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C78C8C6F-3312-4D6C-8F28-39975839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3ADC2D-B648-42A1-AA4A-CA77056FAD4A}"/>
              </a:ext>
            </a:extLst>
          </p:cNvPr>
          <p:cNvGrpSpPr/>
          <p:nvPr/>
        </p:nvGrpSpPr>
        <p:grpSpPr>
          <a:xfrm>
            <a:off x="2063428" y="3645024"/>
            <a:ext cx="8588330" cy="1800199"/>
            <a:chOff x="2116183" y="1995487"/>
            <a:chExt cx="6661106" cy="18001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07956-F853-440C-89FA-C5AED2471F65}"/>
                </a:ext>
              </a:extLst>
            </p:cNvPr>
            <p:cNvSpPr/>
            <p:nvPr/>
          </p:nvSpPr>
          <p:spPr>
            <a:xfrm>
              <a:off x="2116184" y="2203269"/>
              <a:ext cx="6661105" cy="1592417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root@server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:~$ </a:t>
              </a:r>
              <a:r>
                <a:rPr lang="it-IT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a2enmod </a:t>
              </a:r>
              <a:r>
                <a:rPr lang="it-IT" kern="0" dirty="0" err="1">
                  <a:solidFill>
                    <a:prstClr val="white"/>
                  </a:solidFill>
                  <a:latin typeface="Consolas" panose="020B0609020204030204" pitchFamily="49" charset="0"/>
                </a:rPr>
                <a:t>rewrite</a:t>
              </a:r>
              <a:endParaRPr lang="it-IT" kern="0" dirty="0">
                <a:solidFill>
                  <a:prstClr val="white"/>
                </a:solidFill>
                <a:latin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Enabling module rewrite.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To activate the new configuration, you need to run: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white"/>
                  </a:solidFill>
                  <a:latin typeface="Consolas" panose="020B0609020204030204" pitchFamily="49" charset="0"/>
                </a:rPr>
                <a:t>  service apache2 restart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 err="1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root@server</a:t>
              </a:r>
              <a:r>
                <a:rPr lang="it-IT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:~$ </a:t>
              </a:r>
              <a:r>
                <a:rPr lang="it-IT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█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84026D-AD29-42A7-90AE-F6CDC37D29D0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4798C8-4041-4808-A65B-626D33EDD1A4}"/>
              </a:ext>
            </a:extLst>
          </p:cNvPr>
          <p:cNvGrpSpPr/>
          <p:nvPr/>
        </p:nvGrpSpPr>
        <p:grpSpPr>
          <a:xfrm>
            <a:off x="9998402" y="3685796"/>
            <a:ext cx="581348" cy="126235"/>
            <a:chOff x="8092857" y="2035375"/>
            <a:chExt cx="581348" cy="1262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DCB5E74-E66C-45BD-B3DF-D72709DA5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525D9B-F50E-4AAB-9FE5-D1DE76CFEE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72F8E6-D9F7-4172-88B8-23A796F1D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2">
            <a:extLst>
              <a:ext uri="{FF2B5EF4-FFF2-40B4-BE49-F238E27FC236}">
                <a16:creationId xmlns:a16="http://schemas.microsoft.com/office/drawing/2014/main" id="{BA7ECEA3-CE6D-4F11-AFC9-145E618B4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apache </a:t>
            </a:r>
            <a:r>
              <a:rPr lang="it-IT" altLang="it-IT" sz="4400" dirty="0" err="1"/>
              <a:t>modules</a:t>
            </a:r>
            <a:endParaRPr lang="it-IT" altLang="it-IT" sz="4400" dirty="0"/>
          </a:p>
        </p:txBody>
      </p:sp>
      <p:sp>
        <p:nvSpPr>
          <p:cNvPr id="16389" name="Rectangle 33">
            <a:extLst>
              <a:ext uri="{FF2B5EF4-FFF2-40B4-BE49-F238E27FC236}">
                <a16:creationId xmlns:a16="http://schemas.microsoft.com/office/drawing/2014/main" id="{B2F2F588-CB2B-4972-9E7B-ED7FF96F7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available</a:t>
            </a:r>
            <a:r>
              <a:rPr lang="it-IT" altLang="it-IT" sz="3200" dirty="0"/>
              <a:t> </a:t>
            </a:r>
            <a:r>
              <a:rPr lang="it-IT" altLang="it-IT" sz="3200" dirty="0" err="1"/>
              <a:t>modules</a:t>
            </a:r>
            <a:r>
              <a:rPr lang="it-IT" altLang="it-IT" sz="3200" dirty="0"/>
              <a:t> are </a:t>
            </a:r>
            <a:r>
              <a:rPr lang="it-IT" altLang="it-IT" sz="3200" dirty="0" err="1"/>
              <a:t>located</a:t>
            </a:r>
            <a:r>
              <a:rPr lang="it-IT" altLang="it-IT" sz="3200" dirty="0"/>
              <a:t> in:</a:t>
            </a:r>
          </a:p>
          <a:p>
            <a:pPr lvl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mods-available</a:t>
            </a:r>
            <a:endParaRPr lang="it-IT" altLang="it-IT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enabled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modules</a:t>
            </a:r>
            <a:r>
              <a:rPr lang="it-IT" altLang="it-IT" sz="3200" dirty="0"/>
              <a:t> are </a:t>
            </a:r>
            <a:r>
              <a:rPr lang="it-IT" altLang="it-IT" sz="3200" dirty="0" err="1"/>
              <a:t>located</a:t>
            </a:r>
            <a:r>
              <a:rPr lang="it-IT" altLang="it-IT" sz="3200" dirty="0"/>
              <a:t> in:</a:t>
            </a:r>
          </a:p>
          <a:p>
            <a:pPr lvl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mods-enabled</a:t>
            </a:r>
            <a:endParaRPr lang="it-IT" altLang="it-IT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3200" b="1" dirty="0">
                <a:latin typeface="Courier New" panose="02070309020205020404" pitchFamily="49" charset="0"/>
              </a:rPr>
              <a:t>a2enmod</a:t>
            </a:r>
            <a:r>
              <a:rPr lang="it-IT" altLang="it-IT" sz="3200" dirty="0"/>
              <a:t> puts a </a:t>
            </a:r>
            <a:r>
              <a:rPr lang="it-IT" altLang="it-IT" sz="3200" dirty="0" err="1"/>
              <a:t>symbolic</a:t>
            </a:r>
            <a:r>
              <a:rPr lang="it-IT" altLang="it-IT" sz="3200" dirty="0"/>
              <a:t> link from the </a:t>
            </a:r>
            <a:r>
              <a:rPr lang="it-IT" altLang="it-IT" sz="3200" dirty="0" err="1"/>
              <a:t>relevant</a:t>
            </a:r>
            <a:r>
              <a:rPr lang="it-IT" altLang="it-IT" sz="3200" dirty="0"/>
              <a:t> file(s) in:</a:t>
            </a:r>
          </a:p>
          <a:p>
            <a:pPr lvl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mods-available</a:t>
            </a:r>
            <a:r>
              <a:rPr lang="it-IT" altLang="it-IT" sz="2800" dirty="0"/>
              <a:t> to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etc</a:t>
            </a:r>
            <a:r>
              <a:rPr lang="it-IT" altLang="it-IT" sz="2800" b="1" dirty="0">
                <a:latin typeface="Courier New" panose="02070309020205020404" pitchFamily="49" charset="0"/>
              </a:rPr>
              <a:t>/apache2/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mods-enabled</a:t>
            </a:r>
            <a:endParaRPr lang="it-IT" altLang="it-IT" sz="28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it-IT" altLang="it-IT" sz="3200" b="1" dirty="0">
                <a:latin typeface="Courier New" panose="02070309020205020404" pitchFamily="49" charset="0"/>
              </a:rPr>
              <a:t>a2dismod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removes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these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symbolic</a:t>
            </a:r>
            <a:r>
              <a:rPr lang="it-IT" altLang="it-IT" sz="3200" dirty="0"/>
              <a:t> links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12C74C-5B56-4196-A7ED-796D09C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F6E4C3-5B5F-4332-9660-8609E174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>
            <a:extLst>
              <a:ext uri="{FF2B5EF4-FFF2-40B4-BE49-F238E27FC236}">
                <a16:creationId xmlns:a16="http://schemas.microsoft.com/office/drawing/2014/main" id="{5C79D0A6-3EBE-40A7-A83F-D6E371BE3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some </a:t>
            </a:r>
            <a:r>
              <a:rPr lang="it-IT" altLang="it-IT" sz="4400" dirty="0" err="1"/>
              <a:t>useful</a:t>
            </a:r>
            <a:r>
              <a:rPr lang="it-IT" altLang="it-IT" sz="4400" dirty="0"/>
              <a:t> apache </a:t>
            </a:r>
            <a:r>
              <a:rPr lang="it-IT" altLang="it-IT" sz="4400" dirty="0" err="1"/>
              <a:t>modules</a:t>
            </a:r>
            <a:endParaRPr lang="it-IT" altLang="it-IT" sz="4400" dirty="0"/>
          </a:p>
        </p:txBody>
      </p:sp>
      <p:graphicFrame>
        <p:nvGraphicFramePr>
          <p:cNvPr id="178209" name="Group 33">
            <a:extLst>
              <a:ext uri="{FF2B5EF4-FFF2-40B4-BE49-F238E27FC236}">
                <a16:creationId xmlns:a16="http://schemas.microsoft.com/office/drawing/2014/main" id="{6A450512-F622-409D-AB98-2EFFBCC0CC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600201"/>
          <a:ext cx="8229600" cy="4525964"/>
        </p:xfrm>
        <a:graphic>
          <a:graphicData uri="http://schemas.openxmlformats.org/drawingml/2006/table">
            <a:tbl>
              <a:tblPr/>
              <a:tblGrid>
                <a:gridCol w="238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userdir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enables per-user web sites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(this feature does not work with Kathará)</a:t>
                      </a:r>
                      <a:endParaRPr kumimoji="0" lang="it-IT" altLang="it-IT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rewrite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implements URL rewriting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proxy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implements a proxy/gateway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</a:rPr>
                        <a:t>cgi/cgid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supports execution of CGI scripts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Segnaposto data 3">
            <a:extLst>
              <a:ext uri="{FF2B5EF4-FFF2-40B4-BE49-F238E27FC236}">
                <a16:creationId xmlns:a16="http://schemas.microsoft.com/office/drawing/2014/main" id="{4C54C47E-8993-4268-97FA-B6E85CB1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21" name="Segnaposto piè di pagina 4">
            <a:extLst>
              <a:ext uri="{FF2B5EF4-FFF2-40B4-BE49-F238E27FC236}">
                <a16:creationId xmlns:a16="http://schemas.microsoft.com/office/drawing/2014/main" id="{F764F21D-E986-455B-943E-0668BF22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A92D8DC2-982D-4E3B-B50C-9FF8A3F22D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per-directory </a:t>
            </a:r>
            <a:r>
              <a:rPr lang="it-IT" altLang="it-IT" sz="4400" dirty="0" err="1"/>
              <a:t>configuration</a:t>
            </a:r>
            <a:endParaRPr lang="it-IT" altLang="it-IT" sz="4400" dirty="0"/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5EECB5B6-D05F-4267-994E-9F71C6D91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/>
              <a:t>apache </a:t>
            </a:r>
            <a:r>
              <a:rPr lang="it-IT" altLang="it-IT" sz="3200" dirty="0" err="1"/>
              <a:t>allows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configuration</a:t>
            </a:r>
            <a:r>
              <a:rPr lang="it-IT" altLang="it-IT" sz="3200" dirty="0"/>
              <a:t> </a:t>
            </a:r>
            <a:r>
              <a:rPr lang="it-IT" altLang="it-IT" sz="3200" dirty="0" err="1"/>
              <a:t>changes</a:t>
            </a:r>
            <a:r>
              <a:rPr lang="it-IT" altLang="it-IT" sz="3200" dirty="0"/>
              <a:t> on a per-directory </a:t>
            </a:r>
            <a:r>
              <a:rPr lang="it-IT" altLang="it-IT" sz="3200" dirty="0" err="1"/>
              <a:t>basis</a:t>
            </a:r>
            <a:endParaRPr lang="it-IT" altLang="it-IT" sz="3200" dirty="0"/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creating</a:t>
            </a:r>
            <a:r>
              <a:rPr lang="it-IT" altLang="it-IT" sz="3200" dirty="0"/>
              <a:t> a special file </a:t>
            </a:r>
            <a:r>
              <a:rPr lang="it-IT" altLang="it-IT" sz="3200" b="1" dirty="0">
                <a:latin typeface="Courier New" panose="02070309020205020404" pitchFamily="49" charset="0"/>
              </a:rPr>
              <a:t>/some/</a:t>
            </a:r>
            <a:r>
              <a:rPr lang="it-IT" altLang="it-IT" sz="3200" b="1" dirty="0" err="1">
                <a:latin typeface="Courier New" panose="02070309020205020404" pitchFamily="49" charset="0"/>
              </a:rPr>
              <a:t>path</a:t>
            </a:r>
            <a:r>
              <a:rPr lang="it-IT" altLang="it-IT" sz="3200" b="1" dirty="0">
                <a:latin typeface="Courier New" panose="02070309020205020404" pitchFamily="49" charset="0"/>
              </a:rPr>
              <a:t>/</a:t>
            </a:r>
            <a:r>
              <a:rPr lang="it-IT" altLang="it-IT" sz="32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.</a:t>
            </a:r>
            <a:r>
              <a:rPr lang="it-IT" altLang="it-IT" sz="32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htaccess</a:t>
            </a:r>
            <a:r>
              <a:rPr lang="it-IT" altLang="it-IT" sz="3200" dirty="0"/>
              <a:t> with apache </a:t>
            </a:r>
            <a:r>
              <a:rPr lang="it-IT" altLang="it-IT" sz="3200" dirty="0" err="1"/>
              <a:t>configuration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statements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applies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those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statements</a:t>
            </a:r>
            <a:r>
              <a:rPr lang="it-IT" altLang="it-IT" sz="3200" dirty="0"/>
              <a:t> to </a:t>
            </a:r>
            <a:r>
              <a:rPr lang="it-IT" altLang="it-IT" sz="3200" dirty="0" err="1"/>
              <a:t>all</a:t>
            </a:r>
            <a:r>
              <a:rPr lang="it-IT" altLang="it-IT" sz="3200" dirty="0"/>
              <a:t> files and </a:t>
            </a:r>
            <a:r>
              <a:rPr lang="it-IT" altLang="it-IT" sz="3200" dirty="0" err="1"/>
              <a:t>subdirectories</a:t>
            </a:r>
            <a:r>
              <a:rPr lang="it-IT" altLang="it-IT" sz="3200" dirty="0"/>
              <a:t> inside </a:t>
            </a:r>
            <a:r>
              <a:rPr lang="it-IT" altLang="it-IT" sz="3200" b="1" dirty="0">
                <a:latin typeface="Courier New" panose="02070309020205020404" pitchFamily="49" charset="0"/>
              </a:rPr>
              <a:t>/some/</a:t>
            </a:r>
            <a:r>
              <a:rPr lang="it-IT" altLang="it-IT" sz="3200" b="1" dirty="0" err="1">
                <a:latin typeface="Courier New" panose="02070309020205020404" pitchFamily="49" charset="0"/>
              </a:rPr>
              <a:t>path</a:t>
            </a:r>
            <a:endParaRPr lang="it-IT" altLang="it-IT" sz="3200" b="1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it-IT" altLang="it-IT" sz="2800" b="1" dirty="0">
                <a:latin typeface="Courier New" panose="02070309020205020404" pitchFamily="49" charset="0"/>
              </a:rPr>
              <a:t>.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htaccess</a:t>
            </a:r>
            <a:r>
              <a:rPr lang="it-IT" altLang="it-IT" sz="2800" b="1" dirty="0">
                <a:latin typeface="Courier New" panose="02070309020205020404" pitchFamily="49" charset="0"/>
              </a:rPr>
              <a:t> </a:t>
            </a:r>
            <a:r>
              <a:rPr lang="it-IT" altLang="it-IT" sz="2800" dirty="0"/>
              <a:t>files can be </a:t>
            </a:r>
            <a:r>
              <a:rPr lang="it-IT" altLang="it-IT" sz="2800" dirty="0" err="1"/>
              <a:t>nested</a:t>
            </a:r>
            <a:r>
              <a:rPr lang="it-IT" altLang="it-IT" sz="2800" dirty="0"/>
              <a:t> in a directory </a:t>
            </a:r>
            <a:r>
              <a:rPr lang="it-IT" altLang="it-IT" sz="2800" dirty="0" err="1"/>
              <a:t>tree</a:t>
            </a:r>
            <a:endParaRPr lang="it-IT" altLang="it-IT" sz="2800" dirty="0"/>
          </a:p>
          <a:p>
            <a:pPr lvl="2" eaLnBrk="1" hangingPunct="1">
              <a:lnSpc>
                <a:spcPct val="90000"/>
              </a:lnSpc>
            </a:pPr>
            <a:r>
              <a:rPr lang="it-IT" altLang="it-IT" sz="2400" dirty="0" err="1"/>
              <a:t>nested</a:t>
            </a:r>
            <a:r>
              <a:rPr lang="it-IT" altLang="it-IT" sz="2400" dirty="0"/>
              <a:t> files </a:t>
            </a:r>
            <a:r>
              <a:rPr lang="it-IT" altLang="it-IT" sz="2400" dirty="0" err="1"/>
              <a:t>override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their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parents</a:t>
            </a:r>
            <a:endParaRPr lang="it-IT" altLang="it-IT" sz="24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4E275C-0DC2-4FC8-A6F4-FBDFF0DB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1172B8-7F8A-4DED-8BBE-3F919D1E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B3588107-23EA-45BB-9983-DA689E6A8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per-directory </a:t>
            </a:r>
            <a:r>
              <a:rPr lang="it-IT" altLang="it-IT" sz="4400" dirty="0" err="1"/>
              <a:t>configuration</a:t>
            </a:r>
            <a:endParaRPr lang="it-IT" altLang="it-IT" sz="4400" dirty="0"/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9197A74F-3889-40AD-98ED-06264F0AC2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sample </a:t>
            </a:r>
            <a:r>
              <a:rPr lang="it-IT" altLang="it-IT" sz="3200" dirty="0" err="1"/>
              <a:t>configuration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statements</a:t>
            </a:r>
            <a:r>
              <a:rPr lang="it-IT" altLang="it-IT" sz="3200" dirty="0"/>
              <a:t>: </a:t>
            </a:r>
          </a:p>
          <a:p>
            <a:pPr lvl="1" eaLnBrk="1" hangingPunct="1"/>
            <a:r>
              <a:rPr lang="it-IT" altLang="it-IT" sz="2800" dirty="0" err="1"/>
              <a:t>restrict</a:t>
            </a:r>
            <a:r>
              <a:rPr lang="it-IT" altLang="it-IT" sz="2800" dirty="0"/>
              <a:t> access from </a:t>
            </a:r>
            <a:r>
              <a:rPr lang="it-IT" altLang="it-IT" sz="2800" dirty="0" err="1"/>
              <a:t>specific</a:t>
            </a:r>
            <a:r>
              <a:rPr lang="it-IT" altLang="it-IT" sz="2800" dirty="0"/>
              <a:t> </a:t>
            </a:r>
            <a:r>
              <a:rPr lang="it-IT" altLang="it-IT" sz="2800" dirty="0" err="1"/>
              <a:t>hosts</a:t>
            </a:r>
            <a:endParaRPr lang="it-IT" altLang="it-IT" sz="2800" dirty="0"/>
          </a:p>
          <a:p>
            <a:pPr marL="685816" lvl="2" indent="0">
              <a:buNone/>
            </a:pPr>
            <a:r>
              <a:rPr lang="it-IT" altLang="it-IT" sz="2400" b="1" dirty="0" err="1">
                <a:latin typeface="Courier New" panose="02070309020205020404" pitchFamily="49" charset="0"/>
              </a:rPr>
              <a:t>Deny</a:t>
            </a:r>
            <a:r>
              <a:rPr lang="it-IT" altLang="it-IT" sz="2400" b="1" dirty="0">
                <a:latin typeface="Courier New" panose="02070309020205020404" pitchFamily="49" charset="0"/>
              </a:rPr>
              <a:t> from example.org test.com 10.0.0 192.168.0.0/24</a:t>
            </a:r>
          </a:p>
          <a:p>
            <a:pPr lvl="1" eaLnBrk="1" hangingPunct="1"/>
            <a:r>
              <a:rPr lang="it-IT" altLang="it-IT" sz="2800" dirty="0" err="1"/>
              <a:t>perform</a:t>
            </a:r>
            <a:r>
              <a:rPr lang="it-IT" altLang="it-IT" sz="2800" dirty="0"/>
              <a:t> URL </a:t>
            </a:r>
            <a:r>
              <a:rPr lang="it-IT" altLang="it-IT" sz="2800" dirty="0" err="1"/>
              <a:t>rewriting</a:t>
            </a:r>
            <a:endParaRPr lang="it-IT" altLang="it-IT" sz="2800" dirty="0"/>
          </a:p>
          <a:p>
            <a:pPr lvl="2" eaLnBrk="1" hangingPunct="1"/>
            <a:r>
              <a:rPr lang="it-IT" altLang="it-IT" sz="2400" dirty="0"/>
              <a:t>(</a:t>
            </a:r>
            <a:r>
              <a:rPr lang="it-IT" altLang="it-IT" sz="2400" dirty="0" err="1"/>
              <a:t>transparently</a:t>
            </a:r>
            <a:r>
              <a:rPr lang="it-IT" altLang="it-IT" sz="2400" dirty="0"/>
              <a:t>) </a:t>
            </a:r>
            <a:r>
              <a:rPr lang="it-IT" altLang="it-IT" sz="2400" dirty="0" err="1"/>
              <a:t>redirect</a:t>
            </a:r>
            <a:r>
              <a:rPr lang="it-IT" altLang="it-IT" sz="2400" dirty="0"/>
              <a:t> to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sites</a:t>
            </a:r>
            <a:endParaRPr lang="it-IT" altLang="it-IT" sz="2400" dirty="0"/>
          </a:p>
          <a:p>
            <a:pPr lvl="1" eaLnBrk="1" hangingPunct="1"/>
            <a:r>
              <a:rPr lang="it-IT" altLang="it-IT" sz="2800" dirty="0" err="1"/>
              <a:t>restrict</a:t>
            </a:r>
            <a:r>
              <a:rPr lang="it-IT" altLang="it-IT" sz="2800" dirty="0"/>
              <a:t> access to a </a:t>
            </a:r>
            <a:r>
              <a:rPr lang="it-IT" altLang="it-IT" sz="2800" dirty="0" err="1"/>
              <a:t>specific</a:t>
            </a:r>
            <a:r>
              <a:rPr lang="it-IT" altLang="it-IT" sz="2800" dirty="0"/>
              <a:t> </a:t>
            </a:r>
            <a:r>
              <a:rPr lang="it-IT" altLang="it-IT" sz="2800" dirty="0" err="1"/>
              <a:t>subdirectory</a:t>
            </a:r>
            <a:endParaRPr lang="it-IT" altLang="it-IT" sz="2800" dirty="0"/>
          </a:p>
          <a:p>
            <a:pPr lvl="1" eaLnBrk="1" hangingPunct="1"/>
            <a:r>
              <a:rPr lang="it-IT" altLang="it-IT" sz="2800" dirty="0" err="1"/>
              <a:t>change</a:t>
            </a:r>
            <a:r>
              <a:rPr lang="it-IT" altLang="it-IT" sz="2800" dirty="0"/>
              <a:t> name of file </a:t>
            </a:r>
            <a:r>
              <a:rPr lang="it-IT" altLang="it-IT" sz="2800" dirty="0" err="1"/>
              <a:t>containing</a:t>
            </a:r>
            <a:r>
              <a:rPr lang="it-IT" altLang="it-IT" sz="2800" dirty="0"/>
              <a:t> the default page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it-IT" altLang="it-IT" b="1" dirty="0" err="1">
                <a:latin typeface="Courier New" panose="02070309020205020404" pitchFamily="49" charset="0"/>
              </a:rPr>
              <a:t>DirectoryIndex</a:t>
            </a:r>
            <a:r>
              <a:rPr lang="it-IT" altLang="it-IT" b="1" dirty="0">
                <a:latin typeface="Courier New" panose="02070309020205020404" pitchFamily="49" charset="0"/>
              </a:rPr>
              <a:t> pippo.html</a:t>
            </a:r>
          </a:p>
          <a:p>
            <a:pPr lvl="1" eaLnBrk="1" hangingPunct="1"/>
            <a:r>
              <a:rPr lang="it-IT" altLang="it-IT" sz="2800" dirty="0" err="1"/>
              <a:t>enable</a:t>
            </a:r>
            <a:r>
              <a:rPr lang="it-IT" altLang="it-IT" sz="2800" dirty="0"/>
              <a:t>/</a:t>
            </a:r>
            <a:r>
              <a:rPr lang="it-IT" altLang="it-IT" sz="2800" dirty="0" err="1"/>
              <a:t>disable</a:t>
            </a:r>
            <a:r>
              <a:rPr lang="it-IT" altLang="it-IT" sz="2800" dirty="0"/>
              <a:t> directory </a:t>
            </a:r>
            <a:r>
              <a:rPr lang="it-IT" altLang="it-IT" sz="2800" dirty="0" err="1"/>
              <a:t>indexing</a:t>
            </a:r>
            <a:endParaRPr lang="it-IT" altLang="it-IT" sz="2800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it-IT" altLang="it-IT" b="1" dirty="0">
                <a:latin typeface="Courier New" panose="02070309020205020404" pitchFamily="49" charset="0"/>
              </a:rPr>
              <a:t>Options -Indexes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0A8604-F8EC-424C-86EE-931A3892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290B0C-27B3-490B-AEE7-F404C6FA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>
            <a:extLst>
              <a:ext uri="{FF2B5EF4-FFF2-40B4-BE49-F238E27FC236}">
                <a16:creationId xmlns:a16="http://schemas.microsoft.com/office/drawing/2014/main" id="{4BBCA475-C8FA-4DA2-9B41-DBF817DD2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 err="1"/>
              <a:t>Exercise</a:t>
            </a:r>
            <a:r>
              <a:rPr lang="it-IT" altLang="it-IT" sz="4400" dirty="0"/>
              <a:t>: per-directory </a:t>
            </a:r>
            <a:r>
              <a:rPr lang="it-IT" altLang="it-IT" sz="4400" dirty="0" err="1"/>
              <a:t>configuration</a:t>
            </a:r>
            <a:endParaRPr lang="it-IT" altLang="it-IT" sz="4400" dirty="0"/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CB94FCBB-EE57-41C2-9DA8-D9FF53459F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it-IT" altLang="it-IT" sz="3200" dirty="0" err="1"/>
              <a:t>when</a:t>
            </a:r>
            <a:r>
              <a:rPr lang="it-IT" altLang="it-IT" sz="3200" dirty="0"/>
              <a:t> a </a:t>
            </a:r>
            <a:r>
              <a:rPr lang="it-IT" altLang="it-IT" sz="3200" dirty="0" err="1"/>
              <a:t>resource</a:t>
            </a:r>
            <a:r>
              <a:rPr lang="it-IT" altLang="it-IT" sz="3200" dirty="0"/>
              <a:t> name </a:t>
            </a:r>
            <a:r>
              <a:rPr lang="it-IT" altLang="it-IT" sz="3200" dirty="0" err="1"/>
              <a:t>is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not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specified</a:t>
            </a:r>
            <a:r>
              <a:rPr lang="it-IT" altLang="it-IT" sz="3200" dirty="0"/>
              <a:t> in the URL, apache </a:t>
            </a:r>
            <a:r>
              <a:rPr lang="it-IT" altLang="it-IT" sz="3200" dirty="0" err="1"/>
              <a:t>serves</a:t>
            </a:r>
            <a:r>
              <a:rPr lang="it-IT" altLang="it-IT" sz="3200" dirty="0"/>
              <a:t> </a:t>
            </a:r>
            <a:r>
              <a:rPr lang="it-IT" altLang="it-IT" sz="3200" b="1" dirty="0">
                <a:latin typeface="Courier New" panose="02070309020205020404" pitchFamily="49" charset="0"/>
              </a:rPr>
              <a:t>index.html</a:t>
            </a:r>
            <a:r>
              <a:rPr lang="it-IT" altLang="it-IT" sz="3200" dirty="0"/>
              <a:t> from the </a:t>
            </a:r>
            <a:r>
              <a:rPr lang="it-IT" altLang="it-IT" sz="3200" dirty="0" err="1"/>
              <a:t>requested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path</a:t>
            </a:r>
            <a:endParaRPr lang="it-IT" altLang="it-IT" sz="3200" dirty="0"/>
          </a:p>
          <a:p>
            <a:pPr eaLnBrk="1" hangingPunct="1">
              <a:lnSpc>
                <a:spcPct val="80000"/>
              </a:lnSpc>
            </a:pPr>
            <a:r>
              <a:rPr lang="it-IT" altLang="it-IT" sz="3200" dirty="0" err="1"/>
              <a:t>hands-on</a:t>
            </a:r>
            <a:r>
              <a:rPr lang="it-IT" altLang="it-IT" sz="28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edit</a:t>
            </a:r>
            <a:r>
              <a:rPr lang="it-IT" altLang="it-IT" sz="2800" dirty="0"/>
              <a:t> file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var</a:t>
            </a:r>
            <a:r>
              <a:rPr lang="it-IT" altLang="it-IT" sz="2800" b="1" dirty="0">
                <a:latin typeface="Courier New" panose="02070309020205020404" pitchFamily="49" charset="0"/>
              </a:rPr>
              <a:t>/www/html/.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htaccess</a:t>
            </a:r>
            <a:r>
              <a:rPr lang="it-IT" altLang="it-IT" sz="2800" dirty="0"/>
              <a:t> and </a:t>
            </a:r>
            <a:r>
              <a:rPr lang="it-IT" altLang="it-IT" sz="2800" dirty="0" err="1"/>
              <a:t>add</a:t>
            </a:r>
            <a:r>
              <a:rPr lang="it-IT" altLang="it-IT" sz="2800" dirty="0"/>
              <a:t> the following </a:t>
            </a:r>
            <a:r>
              <a:rPr lang="it-IT" altLang="it-IT" sz="2800" dirty="0" err="1"/>
              <a:t>directive</a:t>
            </a:r>
            <a:r>
              <a:rPr lang="it-IT" altLang="it-IT" sz="2800" dirty="0"/>
              <a:t>:</a:t>
            </a:r>
          </a:p>
          <a:p>
            <a:pPr lvl="2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it-IT" altLang="it-IT" sz="2800" b="1" dirty="0" err="1">
                <a:latin typeface="Courier New" panose="02070309020205020404" pitchFamily="49" charset="0"/>
              </a:rPr>
              <a:t>DirectoryIndex</a:t>
            </a:r>
            <a:r>
              <a:rPr lang="it-IT" altLang="it-IT" sz="2800" b="1" dirty="0">
                <a:latin typeface="Courier New" panose="02070309020205020404" pitchFamily="49" charset="0"/>
              </a:rPr>
              <a:t> custom_file.html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rename</a:t>
            </a:r>
            <a:r>
              <a:rPr lang="it-IT" altLang="it-IT" sz="2800" dirty="0"/>
              <a:t> </a:t>
            </a:r>
            <a:r>
              <a:rPr lang="it-IT" altLang="it-IT" sz="2800" dirty="0" err="1"/>
              <a:t>previously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created</a:t>
            </a:r>
            <a:r>
              <a:rPr lang="it-IT" altLang="it-IT" sz="2800" dirty="0"/>
              <a:t> file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var</a:t>
            </a:r>
            <a:r>
              <a:rPr lang="it-IT" altLang="it-IT" sz="2800" b="1" dirty="0">
                <a:latin typeface="Courier New" panose="02070309020205020404" pitchFamily="49" charset="0"/>
              </a:rPr>
              <a:t>/www/html/index.html</a:t>
            </a:r>
            <a:r>
              <a:rPr lang="it-IT" altLang="it-IT" sz="2800" dirty="0"/>
              <a:t> to </a:t>
            </a:r>
            <a:r>
              <a:rPr lang="it-IT" altLang="it-IT" sz="2800" b="1" dirty="0">
                <a:latin typeface="Courier New" panose="02070309020205020404" pitchFamily="49" charset="0"/>
              </a:rPr>
              <a:t>custom_file.html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try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accessing</a:t>
            </a:r>
            <a:r>
              <a:rPr lang="it-IT" altLang="it-IT" sz="2800" dirty="0"/>
              <a:t> </a:t>
            </a:r>
            <a:r>
              <a:rPr lang="it-IT" altLang="it-IT" sz="2800" b="1" dirty="0">
                <a:latin typeface="Courier New" panose="02070309020205020404" pitchFamily="49" charset="0"/>
              </a:rPr>
              <a:t>http://10.0.0.1/</a:t>
            </a:r>
            <a:r>
              <a:rPr lang="it-IT" altLang="it-IT" sz="2800" dirty="0"/>
              <a:t> from </a:t>
            </a:r>
            <a:r>
              <a:rPr lang="it-IT" altLang="it-IT" sz="2800" b="1" dirty="0">
                <a:latin typeface="Courier New" panose="02070309020205020404" pitchFamily="49" charset="0"/>
              </a:rPr>
              <a:t>client</a:t>
            </a:r>
          </a:p>
          <a:p>
            <a:pPr lvl="1" eaLnBrk="1" hangingPunct="1">
              <a:lnSpc>
                <a:spcPct val="80000"/>
              </a:lnSpc>
            </a:pPr>
            <a:r>
              <a:rPr lang="it-IT" altLang="it-IT" sz="2800" dirty="0" err="1"/>
              <a:t>rename</a:t>
            </a:r>
            <a:r>
              <a:rPr lang="it-IT" altLang="it-IT" sz="2800" dirty="0"/>
              <a:t> </a:t>
            </a:r>
            <a:r>
              <a:rPr lang="it-IT" altLang="it-IT" sz="2800" b="1" dirty="0">
                <a:latin typeface="Courier New" panose="02070309020205020404" pitchFamily="49" charset="0"/>
              </a:rPr>
              <a:t>custom_file.html</a:t>
            </a:r>
            <a:r>
              <a:rPr lang="it-IT" altLang="it-IT" sz="2800" dirty="0"/>
              <a:t> back to </a:t>
            </a:r>
            <a:r>
              <a:rPr lang="it-IT" altLang="it-IT" sz="2800" b="1" dirty="0">
                <a:latin typeface="Courier New" panose="02070309020205020404" pitchFamily="49" charset="0"/>
              </a:rPr>
              <a:t>index.html</a:t>
            </a:r>
            <a:r>
              <a:rPr lang="it-IT" altLang="it-IT" sz="2800" dirty="0"/>
              <a:t> and </a:t>
            </a:r>
            <a:r>
              <a:rPr lang="it-IT" altLang="it-IT" sz="2800" dirty="0" err="1"/>
              <a:t>try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accessing</a:t>
            </a:r>
            <a:r>
              <a:rPr lang="it-IT" altLang="it-IT" sz="2800" dirty="0"/>
              <a:t> the page </a:t>
            </a:r>
            <a:r>
              <a:rPr lang="it-IT" altLang="it-IT" sz="2800" dirty="0" err="1"/>
              <a:t>again</a:t>
            </a:r>
            <a:endParaRPr lang="it-IT" altLang="it-IT" sz="28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95A541-DA0B-4BFF-A03E-38D7F3EF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501CC6-265E-412B-BF3A-984B95B5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BEA6CB79-4840-4561-9EBF-FDBB57D7C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Lab </a:t>
            </a:r>
            <a:r>
              <a:rPr lang="it-IT" altLang="it-IT" sz="4400" dirty="0" err="1"/>
              <a:t>description</a:t>
            </a:r>
            <a:endParaRPr lang="it-IT" altLang="it-IT" sz="4400" dirty="0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A51EA5C6-5BEC-4B7D-A878-B0CEDD141E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altLang="it-IT" sz="3200" dirty="0"/>
              <a:t>server</a:t>
            </a:r>
            <a:endParaRPr lang="it-IT" altLang="it-IT" dirty="0"/>
          </a:p>
          <a:p>
            <a:pPr lvl="1" eaLnBrk="1" hangingPunct="1"/>
            <a:r>
              <a:rPr lang="it-IT" altLang="it-IT" sz="2800" dirty="0" err="1"/>
              <a:t>runs</a:t>
            </a:r>
            <a:r>
              <a:rPr lang="it-IT" altLang="it-IT" sz="2800" dirty="0"/>
              <a:t> apache2 (with a default </a:t>
            </a:r>
            <a:r>
              <a:rPr lang="it-IT" altLang="it-IT" sz="2800" dirty="0" err="1"/>
              <a:t>configuration</a:t>
            </a:r>
            <a:r>
              <a:rPr lang="it-IT" altLang="it-IT" sz="2800" dirty="0"/>
              <a:t>)</a:t>
            </a:r>
          </a:p>
          <a:p>
            <a:pPr eaLnBrk="1" hangingPunct="1"/>
            <a:r>
              <a:rPr lang="it-IT" altLang="it-IT" sz="3200" dirty="0"/>
              <a:t>client</a:t>
            </a:r>
            <a:endParaRPr lang="it-IT" altLang="it-IT" dirty="0"/>
          </a:p>
          <a:p>
            <a:pPr lvl="1" eaLnBrk="1" hangingPunct="1"/>
            <a:r>
              <a:rPr lang="it-IT" altLang="it-IT" sz="2800" dirty="0"/>
              <a:t>the user can </a:t>
            </a:r>
            <a:r>
              <a:rPr lang="it-IT" altLang="it-IT" sz="2800" dirty="0" err="1"/>
              <a:t>launch</a:t>
            </a:r>
            <a:r>
              <a:rPr lang="it-IT" altLang="it-IT" sz="2800" dirty="0"/>
              <a:t> a text-</a:t>
            </a:r>
            <a:r>
              <a:rPr lang="it-IT" altLang="it-IT" sz="2800" dirty="0" err="1"/>
              <a:t>based</a:t>
            </a:r>
            <a:r>
              <a:rPr lang="it-IT" altLang="it-IT" sz="2800" dirty="0"/>
              <a:t> web browser (</a:t>
            </a:r>
            <a:r>
              <a:rPr lang="it-IT" altLang="it-IT" sz="2800" b="1" dirty="0">
                <a:latin typeface="Courier New" panose="02070309020205020404" pitchFamily="49" charset="0"/>
              </a:rPr>
              <a:t>links</a:t>
            </a:r>
            <a:r>
              <a:rPr lang="it-IT" altLang="it-IT" sz="2800" dirty="0"/>
              <a:t>) to check the server </a:t>
            </a:r>
            <a:r>
              <a:rPr lang="it-IT" altLang="it-IT" sz="2800" dirty="0" err="1"/>
              <a:t>operation</a:t>
            </a:r>
            <a:endParaRPr lang="it-IT" altLang="it-IT" sz="28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025B82-C588-45A2-8CE7-D35957807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A67FA5-E7D7-4281-BDA6-9EE2E67D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36EEA9B1-A291-4686-B984-1474714BC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server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383BB4D2-27CC-4BB5-900E-979C887E14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/>
              <a:t>the user can check </a:t>
            </a:r>
            <a:r>
              <a:rPr lang="it-IT" altLang="it-IT" sz="3200" dirty="0" err="1"/>
              <a:t>that</a:t>
            </a:r>
            <a:r>
              <a:rPr lang="it-IT" altLang="it-IT" sz="3200" dirty="0"/>
              <a:t> apache2 </a:t>
            </a:r>
            <a:r>
              <a:rPr lang="it-IT" altLang="it-IT" sz="3200" dirty="0" err="1"/>
              <a:t>is</a:t>
            </a:r>
            <a:r>
              <a:rPr lang="it-IT" altLang="it-IT" sz="3200" dirty="0"/>
              <a:t> up and running by </a:t>
            </a:r>
            <a:r>
              <a:rPr lang="it-IT" altLang="it-IT" sz="3200" dirty="0" err="1"/>
              <a:t>using</a:t>
            </a:r>
            <a:r>
              <a:rPr lang="it-IT" altLang="it-IT" sz="3200" dirty="0"/>
              <a:t> the following </a:t>
            </a:r>
            <a:r>
              <a:rPr lang="it-IT" altLang="it-IT" sz="3200" dirty="0" err="1"/>
              <a:t>command</a:t>
            </a:r>
            <a:r>
              <a:rPr lang="it-IT" altLang="it-IT" sz="3200" dirty="0"/>
              <a:t>:</a:t>
            </a:r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eaLnBrk="1" hangingPunct="1">
              <a:lnSpc>
                <a:spcPct val="90000"/>
              </a:lnSpc>
            </a:pPr>
            <a:r>
              <a:rPr lang="it-IT" altLang="it-IT" sz="3200" dirty="0" err="1"/>
              <a:t>we</a:t>
            </a:r>
            <a:r>
              <a:rPr lang="it-IT" altLang="it-IT" sz="3200" dirty="0"/>
              <a:t> put a test html page</a:t>
            </a:r>
          </a:p>
          <a:p>
            <a:pPr lvl="1">
              <a:lnSpc>
                <a:spcPct val="90000"/>
              </a:lnSpc>
            </a:pPr>
            <a:r>
              <a:rPr lang="it-IT" altLang="it-IT" sz="2800" dirty="0" err="1"/>
              <a:t>located</a:t>
            </a:r>
            <a:r>
              <a:rPr lang="it-IT" altLang="it-IT" sz="2800" dirty="0"/>
              <a:t> in </a:t>
            </a:r>
            <a:r>
              <a:rPr lang="it-IT" altLang="it-IT" sz="2800" b="1" dirty="0">
                <a:latin typeface="Courier New" panose="02070309020205020404" pitchFamily="49" charset="0"/>
              </a:rPr>
              <a:t>/</a:t>
            </a:r>
            <a:r>
              <a:rPr lang="it-IT" altLang="it-IT" sz="2800" b="1" dirty="0" err="1">
                <a:latin typeface="Courier New" panose="02070309020205020404" pitchFamily="49" charset="0"/>
              </a:rPr>
              <a:t>var</a:t>
            </a:r>
            <a:r>
              <a:rPr lang="it-IT" altLang="it-IT" sz="2800" b="1" dirty="0">
                <a:latin typeface="Courier New" panose="02070309020205020404" pitchFamily="49" charset="0"/>
              </a:rPr>
              <a:t>/www/html/index.html</a:t>
            </a:r>
            <a:endParaRPr lang="it-IT" altLang="it-IT" sz="2800" dirty="0"/>
          </a:p>
        </p:txBody>
      </p:sp>
      <p:sp>
        <p:nvSpPr>
          <p:cNvPr id="32" name="Segnaposto data 3">
            <a:extLst>
              <a:ext uri="{FF2B5EF4-FFF2-40B4-BE49-F238E27FC236}">
                <a16:creationId xmlns:a16="http://schemas.microsoft.com/office/drawing/2014/main" id="{FBA49065-C13B-4FD2-B5BD-59F9BA5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3" name="Segnaposto piè di pagina 4">
            <a:extLst>
              <a:ext uri="{FF2B5EF4-FFF2-40B4-BE49-F238E27FC236}">
                <a16:creationId xmlns:a16="http://schemas.microsoft.com/office/drawing/2014/main" id="{B9C1DB87-0654-4970-936E-3C4E123B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F88F3E-2017-4D7A-B299-A00DBE3FEBE4}"/>
              </a:ext>
            </a:extLst>
          </p:cNvPr>
          <p:cNvGrpSpPr/>
          <p:nvPr/>
        </p:nvGrpSpPr>
        <p:grpSpPr>
          <a:xfrm>
            <a:off x="1177060" y="2695166"/>
            <a:ext cx="9433048" cy="1549407"/>
            <a:chOff x="2116183" y="1995487"/>
            <a:chExt cx="6661106" cy="15494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3AA477-1CB8-4EB2-BE54-15A8E60DD508}"/>
                </a:ext>
              </a:extLst>
            </p:cNvPr>
            <p:cNvSpPr/>
            <p:nvPr/>
          </p:nvSpPr>
          <p:spPr>
            <a:xfrm>
              <a:off x="2116184" y="2203269"/>
              <a:ext cx="6661105" cy="1341625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 err="1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root@server</a:t>
              </a:r>
              <a:r>
                <a:rPr lang="en-GB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:/# </a:t>
              </a:r>
              <a:r>
                <a:rPr lang="en-GB" kern="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systemctl</a:t>
              </a:r>
              <a:r>
                <a:rPr lang="en-GB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 status apache2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apache2.service - The Apache HTTP Server 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	Loaded: loaded (/</a:t>
              </a:r>
              <a:r>
                <a:rPr lang="en-GB" kern="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usr</a:t>
              </a:r>
              <a:r>
                <a:rPr lang="en-GB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/lib/</a:t>
              </a:r>
              <a:r>
                <a:rPr lang="en-GB" kern="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systemd</a:t>
              </a:r>
              <a:r>
                <a:rPr lang="en-GB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/system/apache2.service, enabled)    	Active: active (running)</a:t>
              </a:r>
              <a:r>
                <a:rPr lang="it-IT" kern="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54F593-CE2B-4E3E-9834-A2F92B7AB3B3}"/>
                </a:ext>
              </a:extLst>
            </p:cNvPr>
            <p:cNvSpPr/>
            <p:nvPr/>
          </p:nvSpPr>
          <p:spPr>
            <a:xfrm>
              <a:off x="2116183" y="1995487"/>
              <a:ext cx="6661105" cy="207781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8F96E3-3E52-4B0C-A30B-96D5F85B235C}"/>
              </a:ext>
            </a:extLst>
          </p:cNvPr>
          <p:cNvGrpSpPr/>
          <p:nvPr/>
        </p:nvGrpSpPr>
        <p:grpSpPr>
          <a:xfrm>
            <a:off x="9930440" y="2735938"/>
            <a:ext cx="581348" cy="126235"/>
            <a:chOff x="8092857" y="2035375"/>
            <a:chExt cx="581348" cy="1262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FADA7A-02BF-4201-8172-259A421E62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8205" y="2035610"/>
              <a:ext cx="126000" cy="1260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1B1FF3-EB9F-43EA-8181-4B8981C7A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2857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CE206D-45F8-4F35-9D9A-3C96801F5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0531" y="2035375"/>
              <a:ext cx="126235" cy="126235"/>
            </a:xfrm>
            <a:prstGeom prst="rect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46" name="AutoShape 4">
            <a:extLst>
              <a:ext uri="{FF2B5EF4-FFF2-40B4-BE49-F238E27FC236}">
                <a16:creationId xmlns:a16="http://schemas.microsoft.com/office/drawing/2014/main" id="{C5E3FBC4-3CD2-40C5-9563-D73B6431E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2" y="4355718"/>
            <a:ext cx="3888432" cy="1881594"/>
          </a:xfrm>
          <a:prstGeom prst="foldedCorner">
            <a:avLst>
              <a:gd name="adj" fmla="val 12500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&lt;html&gt;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  &lt;body&gt;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      &lt;h1&gt;Hello!&lt;/h1&gt;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  &lt;/body&gt;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2200" b="1" dirty="0">
                <a:latin typeface="Courier New" panose="02070309020205020404" pitchFamily="49" charset="0"/>
              </a:rPr>
              <a:t>&lt;/html&gt;</a:t>
            </a:r>
            <a:endParaRPr lang="it-IT" altLang="it-IT" sz="22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>
            <a:extLst>
              <a:ext uri="{FF2B5EF4-FFF2-40B4-BE49-F238E27FC236}">
                <a16:creationId xmlns:a16="http://schemas.microsoft.com/office/drawing/2014/main" id="{CCA58AC3-2BA1-4BF5-978D-0BA3899F9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it-IT" sz="4400" dirty="0"/>
              <a:t>The client</a:t>
            </a:r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352D2741-B0C8-4F8C-AE69-344F0B3B6C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it-IT" altLang="it-IT" sz="3200" dirty="0"/>
              <a:t>the user </a:t>
            </a:r>
            <a:r>
              <a:rPr lang="it-IT" altLang="it-IT" sz="3200" dirty="0" err="1"/>
              <a:t>is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supposed</a:t>
            </a:r>
            <a:r>
              <a:rPr lang="it-IT" altLang="it-IT" sz="3200" dirty="0"/>
              <a:t> to start the web browser </a:t>
            </a:r>
            <a:r>
              <a:rPr lang="it-IT" altLang="it-IT" sz="3200" b="1" dirty="0">
                <a:latin typeface="Courier New" panose="02070309020205020404" pitchFamily="49" charset="0"/>
              </a:rPr>
              <a:t>links</a:t>
            </a:r>
            <a:r>
              <a:rPr lang="it-IT" altLang="it-IT" sz="3200" dirty="0"/>
              <a:t> on the client</a:t>
            </a:r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3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3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it-IT" altLang="it-IT" sz="3200" dirty="0"/>
          </a:p>
          <a:p>
            <a:r>
              <a:rPr lang="it-IT" altLang="it-IT" sz="3200" dirty="0" err="1"/>
              <a:t>you</a:t>
            </a:r>
            <a:r>
              <a:rPr lang="it-IT" altLang="it-IT" sz="3200" dirty="0"/>
              <a:t> </a:t>
            </a:r>
            <a:r>
              <a:rPr lang="it-IT" altLang="it-IT" sz="3200" dirty="0" err="1"/>
              <a:t>should</a:t>
            </a:r>
            <a:r>
              <a:rPr lang="it-IT" altLang="it-IT" sz="3200" dirty="0"/>
              <a:t> </a:t>
            </a:r>
            <a:r>
              <a:rPr lang="it-IT" altLang="it-IT" sz="3200" dirty="0" err="1"/>
              <a:t>get</a:t>
            </a:r>
            <a:r>
              <a:rPr lang="it-IT" altLang="it-IT" sz="3200" dirty="0"/>
              <a:t> a screen </a:t>
            </a:r>
            <a:r>
              <a:rPr lang="it-IT" altLang="it-IT" sz="3200" dirty="0" err="1"/>
              <a:t>saying</a:t>
            </a:r>
            <a:r>
              <a:rPr lang="it-IT" altLang="it-IT" sz="3200" dirty="0"/>
              <a:t> “Hello!”</a:t>
            </a:r>
          </a:p>
          <a:p>
            <a:pPr eaLnBrk="1" hangingPunct="1">
              <a:lnSpc>
                <a:spcPct val="90000"/>
              </a:lnSpc>
            </a:pPr>
            <a:endParaRPr lang="it-IT" altLang="it-IT" dirty="0"/>
          </a:p>
        </p:txBody>
      </p:sp>
      <p:sp>
        <p:nvSpPr>
          <p:cNvPr id="31" name="Segnaposto data 3">
            <a:extLst>
              <a:ext uri="{FF2B5EF4-FFF2-40B4-BE49-F238E27FC236}">
                <a16:creationId xmlns:a16="http://schemas.microsoft.com/office/drawing/2014/main" id="{17758615-D0F4-4CFF-A601-947175A5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32" name="Segnaposto piè di pagina 4">
            <a:extLst>
              <a:ext uri="{FF2B5EF4-FFF2-40B4-BE49-F238E27FC236}">
                <a16:creationId xmlns:a16="http://schemas.microsoft.com/office/drawing/2014/main" id="{71D84C38-9278-4493-A943-FC0299E7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4DB65-F19A-4F5A-16EA-DC6CAAC2A682}"/>
              </a:ext>
            </a:extLst>
          </p:cNvPr>
          <p:cNvGrpSpPr/>
          <p:nvPr/>
        </p:nvGrpSpPr>
        <p:grpSpPr>
          <a:xfrm>
            <a:off x="2078427" y="2712239"/>
            <a:ext cx="8035145" cy="1433522"/>
            <a:chOff x="2039933" y="1347406"/>
            <a:chExt cx="8035145" cy="14335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856110B-CA82-8A92-863D-4273C075333C}"/>
                </a:ext>
              </a:extLst>
            </p:cNvPr>
            <p:cNvGrpSpPr/>
            <p:nvPr/>
          </p:nvGrpSpPr>
          <p:grpSpPr>
            <a:xfrm>
              <a:off x="2039933" y="1347406"/>
              <a:ext cx="8035145" cy="1433522"/>
              <a:chOff x="2116183" y="1995487"/>
              <a:chExt cx="6661106" cy="143352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7E9E14-F3D0-6E69-AB46-E86E7DEF55C1}"/>
                  </a:ext>
                </a:extLst>
              </p:cNvPr>
              <p:cNvSpPr/>
              <p:nvPr/>
            </p:nvSpPr>
            <p:spPr>
              <a:xfrm>
                <a:off x="2116184" y="2203269"/>
                <a:ext cx="6661105" cy="1225740"/>
              </a:xfrm>
              <a:prstGeom prst="rect">
                <a:avLst/>
              </a:prstGeom>
              <a:solidFill>
                <a:sysClr val="windowText" lastClr="000000"/>
              </a:solidFill>
              <a:ln w="57150" cap="flat" cmpd="sng" algn="ctr">
                <a:solidFill>
                  <a:srgbClr val="4472C4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root@</a:t>
                </a:r>
                <a:r>
                  <a:rPr lang="it-IT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client</a:t>
                </a: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:~$ </a:t>
                </a:r>
                <a:r>
                  <a:rPr kumimoji="0" lang="it-IT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+mn-cs"/>
                  </a:rPr>
                  <a:t>links </a:t>
                </a:r>
                <a:r>
                  <a:rPr lang="it-IT" b="1" kern="0" dirty="0">
                    <a:solidFill>
                      <a:prstClr val="white"/>
                    </a:solidFill>
                    <a:latin typeface="Consolas" panose="020B0609020204030204" pitchFamily="49" charset="0"/>
                  </a:rPr>
                  <a:t>http://10.0.0.1</a:t>
                </a: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83699C3-A145-0E89-F9DF-2DD5CAF88143}"/>
                  </a:ext>
                </a:extLst>
              </p:cNvPr>
              <p:cNvSpPr/>
              <p:nvPr/>
            </p:nvSpPr>
            <p:spPr>
              <a:xfrm>
                <a:off x="2116183" y="1995487"/>
                <a:ext cx="6661105" cy="207781"/>
              </a:xfrm>
              <a:prstGeom prst="rect">
                <a:avLst/>
              </a:prstGeom>
              <a:solidFill>
                <a:srgbClr val="4472C4"/>
              </a:solidFill>
              <a:ln w="57150" cap="flat" cmpd="sng" algn="ctr">
                <a:solidFill>
                  <a:srgbClr val="4472C4"/>
                </a:solidFill>
                <a:prstDash val="solid"/>
                <a:miter lim="800000"/>
              </a:ln>
              <a:effectLst>
                <a:outerShdw blurRad="50800" dist="25400" algn="l" rotWithShape="0">
                  <a:prstClr val="black">
                    <a:alpha val="32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client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275B39-8456-D453-ECE5-2F00A48A92A8}"/>
                </a:ext>
              </a:extLst>
            </p:cNvPr>
            <p:cNvGrpSpPr/>
            <p:nvPr/>
          </p:nvGrpSpPr>
          <p:grpSpPr>
            <a:xfrm>
              <a:off x="9409698" y="1388178"/>
              <a:ext cx="581348" cy="126235"/>
              <a:chOff x="8092857" y="2035375"/>
              <a:chExt cx="581348" cy="1262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CB54577-A710-9C8A-8E40-F087ECC57C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035610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37878C-2E71-4764-0B67-B87900F253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035375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2D4F4-A0D0-41D0-092A-0F49346B41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035375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51B84-6F96-1A0B-5983-DFDA7915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the </a:t>
            </a:r>
            <a:r>
              <a:rPr lang="it-IT" dirty="0" err="1"/>
              <a:t>packets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1A78F0-9207-2012-29FD-FB162260E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perform</a:t>
            </a:r>
            <a:r>
              <a:rPr lang="it-IT" dirty="0"/>
              <a:t> the following </a:t>
            </a:r>
            <a:r>
              <a:rPr lang="it-IT" dirty="0" err="1"/>
              <a:t>command</a:t>
            </a:r>
            <a:r>
              <a:rPr lang="it-IT" dirty="0"/>
              <a:t> on the </a:t>
            </a:r>
            <a:r>
              <a:rPr lang="it-IT" dirty="0" err="1"/>
              <a:t>host</a:t>
            </a:r>
            <a:r>
              <a:rPr lang="it-IT" dirty="0"/>
              <a:t> computer to </a:t>
            </a:r>
            <a:r>
              <a:rPr lang="it-IT" dirty="0" err="1"/>
              <a:t>observe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by the http </a:t>
            </a:r>
            <a:r>
              <a:rPr lang="it-IT" dirty="0" err="1"/>
              <a:t>protocol</a:t>
            </a:r>
            <a:endParaRPr lang="it-IT" dirty="0"/>
          </a:p>
          <a:p>
            <a:pPr lvl="1"/>
            <a:r>
              <a:rPr lang="en-US" b="1" dirty="0" err="1"/>
              <a:t>kathara</a:t>
            </a:r>
            <a:r>
              <a:rPr lang="en-US" b="1" dirty="0"/>
              <a:t> </a:t>
            </a:r>
            <a:r>
              <a:rPr lang="en-US" b="1" dirty="0" err="1"/>
              <a:t>lconfig</a:t>
            </a:r>
            <a:r>
              <a:rPr lang="en-US" b="1" dirty="0"/>
              <a:t> -n </a:t>
            </a:r>
            <a:r>
              <a:rPr lang="en-US" b="1" dirty="0" err="1"/>
              <a:t>wireshark</a:t>
            </a:r>
            <a:r>
              <a:rPr lang="en-US" b="1" dirty="0"/>
              <a:t> --add A</a:t>
            </a:r>
            <a:r>
              <a:rPr lang="it-IT" b="1" dirty="0"/>
              <a:t> </a:t>
            </a:r>
          </a:p>
          <a:p>
            <a:r>
              <a:rPr lang="it-IT" dirty="0" err="1"/>
              <a:t>what</a:t>
            </a:r>
            <a:r>
              <a:rPr lang="it-IT" dirty="0"/>
              <a:t> follows </a:t>
            </a:r>
            <a:r>
              <a:rPr lang="it-IT" dirty="0" err="1"/>
              <a:t>is</a:t>
            </a:r>
            <a:r>
              <a:rPr lang="it-IT" dirty="0"/>
              <a:t> a list of </a:t>
            </a:r>
            <a:r>
              <a:rPr lang="it-IT" dirty="0" err="1"/>
              <a:t>packets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on the Ethernet link </a:t>
            </a:r>
            <a:r>
              <a:rPr lang="it-IT" dirty="0" err="1"/>
              <a:t>called</a:t>
            </a:r>
            <a:r>
              <a:rPr lang="it-IT" dirty="0"/>
              <a:t> 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6B0FD8-84A6-37A9-6B4A-05307C65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51DB27-B5B7-D221-FE40-F5F0D758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5669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42B737-50BE-F594-96D5-3CC1253D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13 </a:t>
            </a:r>
            <a:r>
              <a:rPr lang="it-IT" dirty="0" err="1"/>
              <a:t>captured</a:t>
            </a:r>
            <a:r>
              <a:rPr lang="it-IT" dirty="0"/>
              <a:t> </a:t>
            </a:r>
            <a:r>
              <a:rPr lang="it-IT" dirty="0" err="1"/>
              <a:t>packets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66D944-C5D7-491B-1569-81A44C47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A68E7F-546D-5CEC-040B-BAFC0AA3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61D5D8-6DEB-218D-6E81-45C1D090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 dirty="0" err="1"/>
              <a:t>Kathará</a:t>
            </a:r>
            <a:r>
              <a:rPr lang="it-IT" altLang="it-IT" dirty="0"/>
              <a:t> - http and </a:t>
            </a:r>
            <a:r>
              <a:rPr lang="it-IT" altLang="it-IT" dirty="0" err="1"/>
              <a:t>tcp</a:t>
            </a:r>
            <a:endParaRPr lang="it-IT" alt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54C04B-EAD7-24BB-6AFE-CE0E42E7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412777"/>
            <a:ext cx="10166920" cy="47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6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60A70-991E-37CB-7C6C-F3F3CB0A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behaviour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08B43F-8510-FD0E-CDE9-1B6D400B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/>
              <a:t>last update: Dec 2025</a:t>
            </a:r>
            <a:endParaRPr lang="it-IT" alt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0EEED8-A945-6CD6-D2B0-70178F92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altLang="it-IT"/>
              <a:t>Kathará - http and tcp</a:t>
            </a:r>
            <a:endParaRPr lang="it-IT" altLang="it-IT" dirty="0"/>
          </a:p>
        </p:txBody>
      </p:sp>
      <p:cxnSp>
        <p:nvCxnSpPr>
          <p:cNvPr id="6" name="Connettore 2 2">
            <a:extLst>
              <a:ext uri="{FF2B5EF4-FFF2-40B4-BE49-F238E27FC236}">
                <a16:creationId xmlns:a16="http://schemas.microsoft.com/office/drawing/2014/main" id="{08AF2C2C-0B56-EB09-4B6C-E77FF39C42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1827806"/>
            <a:ext cx="0" cy="431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nettore 2 63">
            <a:extLst>
              <a:ext uri="{FF2B5EF4-FFF2-40B4-BE49-F238E27FC236}">
                <a16:creationId xmlns:a16="http://schemas.microsoft.com/office/drawing/2014/main" id="{14201AF5-322F-7FAF-49AD-B562B6D26B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84603" y="1827806"/>
            <a:ext cx="0" cy="4318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13">
            <a:extLst>
              <a:ext uri="{FF2B5EF4-FFF2-40B4-BE49-F238E27FC236}">
                <a16:creationId xmlns:a16="http://schemas.microsoft.com/office/drawing/2014/main" id="{A5CA3CC7-A8A2-9F52-9601-0BE9799E9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9478" y="1262656"/>
            <a:ext cx="803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b="1" i="1"/>
              <a:t>Client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ADC0D42-495A-DFC5-8683-479CCE69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966" y="1280118"/>
            <a:ext cx="803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b="1" i="1"/>
              <a:t>Server</a:t>
            </a:r>
          </a:p>
        </p:txBody>
      </p:sp>
      <p:cxnSp>
        <p:nvCxnSpPr>
          <p:cNvPr id="10" name="Connettore 2 66">
            <a:extLst>
              <a:ext uri="{FF2B5EF4-FFF2-40B4-BE49-F238E27FC236}">
                <a16:creationId xmlns:a16="http://schemas.microsoft.com/office/drawing/2014/main" id="{FE6B8A01-0E2C-5BF2-C291-1BF78365B9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2273893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114">
            <a:extLst>
              <a:ext uri="{FF2B5EF4-FFF2-40B4-BE49-F238E27FC236}">
                <a16:creationId xmlns:a16="http://schemas.microsoft.com/office/drawing/2014/main" id="{42B27332-B1B9-D91F-B1AE-9DB68ACDC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053" y="1940518"/>
            <a:ext cx="6477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SYN</a:t>
            </a:r>
          </a:p>
        </p:txBody>
      </p:sp>
      <p:cxnSp>
        <p:nvCxnSpPr>
          <p:cNvPr id="12" name="Connettore 2 88">
            <a:extLst>
              <a:ext uri="{FF2B5EF4-FFF2-40B4-BE49-F238E27FC236}">
                <a16:creationId xmlns:a16="http://schemas.microsoft.com/office/drawing/2014/main" id="{E9962192-DB62-8E8B-0775-03139EBF7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2605681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 Box 114">
            <a:extLst>
              <a:ext uri="{FF2B5EF4-FFF2-40B4-BE49-F238E27FC236}">
                <a16:creationId xmlns:a16="http://schemas.microsoft.com/office/drawing/2014/main" id="{05F54ABA-04F9-8C4A-8A12-4D2513D41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078" y="2273893"/>
            <a:ext cx="12636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SYN+ACK</a:t>
            </a:r>
          </a:p>
        </p:txBody>
      </p:sp>
      <p:cxnSp>
        <p:nvCxnSpPr>
          <p:cNvPr id="14" name="Connettore 2 90">
            <a:extLst>
              <a:ext uri="{FF2B5EF4-FFF2-40B4-BE49-F238E27FC236}">
                <a16:creationId xmlns:a16="http://schemas.microsoft.com/office/drawing/2014/main" id="{D67245F1-D4B7-E5DA-0557-E3429EFEA7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2937468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114">
            <a:extLst>
              <a:ext uri="{FF2B5EF4-FFF2-40B4-BE49-F238E27FC236}">
                <a16:creationId xmlns:a16="http://schemas.microsoft.com/office/drawing/2014/main" id="{9FFA4769-E6D8-35C7-F77D-3F51A1363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53" y="2605681"/>
            <a:ext cx="6731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ACK</a:t>
            </a:r>
          </a:p>
        </p:txBody>
      </p:sp>
      <p:cxnSp>
        <p:nvCxnSpPr>
          <p:cNvPr id="16" name="Connettore 2 92">
            <a:extLst>
              <a:ext uri="{FF2B5EF4-FFF2-40B4-BE49-F238E27FC236}">
                <a16:creationId xmlns:a16="http://schemas.microsoft.com/office/drawing/2014/main" id="{A1E1B344-552C-C961-A1A8-44CB91C041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3483568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114">
            <a:extLst>
              <a:ext uri="{FF2B5EF4-FFF2-40B4-BE49-F238E27FC236}">
                <a16:creationId xmlns:a16="http://schemas.microsoft.com/office/drawing/2014/main" id="{E7EADBC4-C3CD-1636-3D12-26A07AB6F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675" y="3151781"/>
            <a:ext cx="9284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dirty="0" err="1"/>
              <a:t>Request</a:t>
            </a:r>
            <a:endParaRPr lang="it-IT" altLang="it-IT" sz="1800" dirty="0"/>
          </a:p>
        </p:txBody>
      </p:sp>
      <p:cxnSp>
        <p:nvCxnSpPr>
          <p:cNvPr id="18" name="Connettore 2 94">
            <a:extLst>
              <a:ext uri="{FF2B5EF4-FFF2-40B4-BE49-F238E27FC236}">
                <a16:creationId xmlns:a16="http://schemas.microsoft.com/office/drawing/2014/main" id="{A3B5216E-AF5C-AA6C-E0C3-1002155329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3816943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14">
            <a:extLst>
              <a:ext uri="{FF2B5EF4-FFF2-40B4-BE49-F238E27FC236}">
                <a16:creationId xmlns:a16="http://schemas.microsoft.com/office/drawing/2014/main" id="{AD8A8CD6-1807-5FC9-9187-CCFE8E27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499" y="3483568"/>
            <a:ext cx="9028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 dirty="0" err="1"/>
              <a:t>Answer</a:t>
            </a:r>
            <a:endParaRPr lang="it-IT" altLang="it-IT" sz="1800" dirty="0"/>
          </a:p>
        </p:txBody>
      </p:sp>
      <p:cxnSp>
        <p:nvCxnSpPr>
          <p:cNvPr id="20" name="Connettore 2 96">
            <a:extLst>
              <a:ext uri="{FF2B5EF4-FFF2-40B4-BE49-F238E27FC236}">
                <a16:creationId xmlns:a16="http://schemas.microsoft.com/office/drawing/2014/main" id="{19451CB6-98FC-C92F-4AFC-502E68299D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4331293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114">
            <a:extLst>
              <a:ext uri="{FF2B5EF4-FFF2-40B4-BE49-F238E27FC236}">
                <a16:creationId xmlns:a16="http://schemas.microsoft.com/office/drawing/2014/main" id="{9D5CD001-2DCC-1A1C-6FF5-8926A5207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041" y="4001093"/>
            <a:ext cx="5556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FIN</a:t>
            </a:r>
          </a:p>
        </p:txBody>
      </p:sp>
      <p:cxnSp>
        <p:nvCxnSpPr>
          <p:cNvPr id="22" name="Connettore 2 98">
            <a:extLst>
              <a:ext uri="{FF2B5EF4-FFF2-40B4-BE49-F238E27FC236}">
                <a16:creationId xmlns:a16="http://schemas.microsoft.com/office/drawing/2014/main" id="{5BB78865-68D5-2B00-4CD7-926D33AB24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4663081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Box 114">
            <a:extLst>
              <a:ext uri="{FF2B5EF4-FFF2-40B4-BE49-F238E27FC236}">
                <a16:creationId xmlns:a16="http://schemas.microsoft.com/office/drawing/2014/main" id="{C15A2B60-8001-3623-BBFB-D516BFDBF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53" y="4331293"/>
            <a:ext cx="673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ACK</a:t>
            </a:r>
          </a:p>
        </p:txBody>
      </p:sp>
      <p:cxnSp>
        <p:nvCxnSpPr>
          <p:cNvPr id="24" name="Connettore 2 100">
            <a:extLst>
              <a:ext uri="{FF2B5EF4-FFF2-40B4-BE49-F238E27FC236}">
                <a16:creationId xmlns:a16="http://schemas.microsoft.com/office/drawing/2014/main" id="{D71016F6-0EBF-33AB-D2C0-67FDAA0DCE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4994868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14">
            <a:extLst>
              <a:ext uri="{FF2B5EF4-FFF2-40B4-BE49-F238E27FC236}">
                <a16:creationId xmlns:a16="http://schemas.microsoft.com/office/drawing/2014/main" id="{99190A69-F13B-C19B-F544-46C526178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091" y="4663081"/>
            <a:ext cx="5556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FIN</a:t>
            </a:r>
          </a:p>
        </p:txBody>
      </p:sp>
      <p:cxnSp>
        <p:nvCxnSpPr>
          <p:cNvPr id="26" name="Connettore 2 102">
            <a:extLst>
              <a:ext uri="{FF2B5EF4-FFF2-40B4-BE49-F238E27FC236}">
                <a16:creationId xmlns:a16="http://schemas.microsoft.com/office/drawing/2014/main" id="{D68ECB06-A1D2-C5E3-6ADF-9ADBDA6950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1116" y="5326656"/>
            <a:ext cx="377348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 Box 114">
            <a:extLst>
              <a:ext uri="{FF2B5EF4-FFF2-40B4-BE49-F238E27FC236}">
                <a16:creationId xmlns:a16="http://schemas.microsoft.com/office/drawing/2014/main" id="{13FD35D2-A1A0-3F3C-3361-A3449BDDC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353" y="4994868"/>
            <a:ext cx="6731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1800"/>
              <a:t>ACK</a:t>
            </a:r>
          </a:p>
        </p:txBody>
      </p:sp>
      <p:sp>
        <p:nvSpPr>
          <p:cNvPr id="28" name="Parentesi graffa aperta 8">
            <a:extLst>
              <a:ext uri="{FF2B5EF4-FFF2-40B4-BE49-F238E27FC236}">
                <a16:creationId xmlns:a16="http://schemas.microsoft.com/office/drawing/2014/main" id="{1D4F1B0D-0D7A-E680-6965-76DDF799BB67}"/>
              </a:ext>
            </a:extLst>
          </p:cNvPr>
          <p:cNvSpPr>
            <a:spLocks/>
          </p:cNvSpPr>
          <p:nvPr/>
        </p:nvSpPr>
        <p:spPr bwMode="auto">
          <a:xfrm>
            <a:off x="3809491" y="2091331"/>
            <a:ext cx="225425" cy="882650"/>
          </a:xfrm>
          <a:prstGeom prst="leftBrace">
            <a:avLst>
              <a:gd name="adj1" fmla="val 833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29" name="Parentesi graffa aperta 105">
            <a:extLst>
              <a:ext uri="{FF2B5EF4-FFF2-40B4-BE49-F238E27FC236}">
                <a16:creationId xmlns:a16="http://schemas.microsoft.com/office/drawing/2014/main" id="{C55CB93E-2B56-EA51-4C5A-DE23DEAD71B6}"/>
              </a:ext>
            </a:extLst>
          </p:cNvPr>
          <p:cNvSpPr>
            <a:spLocks/>
          </p:cNvSpPr>
          <p:nvPr/>
        </p:nvSpPr>
        <p:spPr bwMode="auto">
          <a:xfrm>
            <a:off x="3847591" y="4240806"/>
            <a:ext cx="150812" cy="1214437"/>
          </a:xfrm>
          <a:prstGeom prst="leftBrace">
            <a:avLst>
              <a:gd name="adj1" fmla="val 8314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30" name="Rettangolo 9">
            <a:extLst>
              <a:ext uri="{FF2B5EF4-FFF2-40B4-BE49-F238E27FC236}">
                <a16:creationId xmlns:a16="http://schemas.microsoft.com/office/drawing/2014/main" id="{AEF0AA4E-A143-D95A-A8A5-D66D76817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920" y="2261490"/>
            <a:ext cx="817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400" b="1" dirty="0">
                <a:solidFill>
                  <a:schemeClr val="accent1"/>
                </a:solidFill>
              </a:rPr>
              <a:t>open</a:t>
            </a:r>
            <a:endParaRPr lang="it-IT" altLang="it-IT" sz="2400" dirty="0">
              <a:solidFill>
                <a:schemeClr val="accent1"/>
              </a:solidFill>
            </a:endParaRP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641476DD-78CC-7912-FF2B-06DE0BB78D7B}"/>
              </a:ext>
            </a:extLst>
          </p:cNvPr>
          <p:cNvSpPr txBox="1">
            <a:spLocks noChangeArrowheads="1"/>
          </p:cNvSpPr>
          <p:nvPr/>
        </p:nvSpPr>
        <p:spPr bwMode="auto">
          <a:xfrm rot="21559167">
            <a:off x="2969893" y="4584205"/>
            <a:ext cx="8162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400" b="1" dirty="0">
                <a:solidFill>
                  <a:schemeClr val="accent1"/>
                </a:solidFill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3090039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1_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37D6784E-9A40-4BB4-A1B1-085C0CB8DB12}" vid="{115320FE-85D0-403D-9A21-66A806E225C9}"/>
    </a:ext>
  </a:extLst>
</a:theme>
</file>

<file path=ppt/theme/theme3.xml><?xml version="1.0" encoding="utf-8"?>
<a:theme xmlns:a="http://schemas.openxmlformats.org/drawingml/2006/main" name="2_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A57A8743-A8A9-764F-A11E-756F8260ADDF}" vid="{039FA2A0-2943-A842-BC1C-5D9203B6B29A}"/>
    </a:ext>
  </a:extLst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697</TotalTime>
  <Words>1697</Words>
  <Application>Microsoft Office PowerPoint</Application>
  <PresentationFormat>Widescreen</PresentationFormat>
  <Paragraphs>262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37</vt:i4>
      </vt:variant>
    </vt:vector>
  </HeadingPairs>
  <TitlesOfParts>
    <vt:vector size="47" baseType="lpstr">
      <vt:lpstr>Arial</vt:lpstr>
      <vt:lpstr>Calibri</vt:lpstr>
      <vt:lpstr>Consolas</vt:lpstr>
      <vt:lpstr>Courier New</vt:lpstr>
      <vt:lpstr>Symbol</vt:lpstr>
      <vt:lpstr>Tahoma</vt:lpstr>
      <vt:lpstr>Wingdings</vt:lpstr>
      <vt:lpstr>slides-template</vt:lpstr>
      <vt:lpstr>1_slides-template</vt:lpstr>
      <vt:lpstr>2_slides-template</vt:lpstr>
      <vt:lpstr>Lab webserver</vt:lpstr>
      <vt:lpstr>Copyright notice</vt:lpstr>
      <vt:lpstr>Lab topology</vt:lpstr>
      <vt:lpstr>Lab description</vt:lpstr>
      <vt:lpstr>The server</vt:lpstr>
      <vt:lpstr>The client</vt:lpstr>
      <vt:lpstr>let us observe the packets</vt:lpstr>
      <vt:lpstr>The 13 captured packets</vt:lpstr>
      <vt:lpstr>http basic behaviour</vt:lpstr>
      <vt:lpstr>pkt 1 – clientbcast – arp request</vt:lpstr>
      <vt:lpstr>pkt 2 – clientserver – arp reply</vt:lpstr>
      <vt:lpstr>pkt 3 – clientserver – syn</vt:lpstr>
      <vt:lpstr>pkt 3 – clientserver – initial seq. numb.</vt:lpstr>
      <vt:lpstr>pkt 3 – clientserver – MSS option</vt:lpstr>
      <vt:lpstr>pkt 4 – clientserver – syn ack</vt:lpstr>
      <vt:lpstr>pkt 4 – clientserver – MSS option</vt:lpstr>
      <vt:lpstr>pkt 4 – clientserver – initial seq. numb.</vt:lpstr>
      <vt:lpstr>pkt 5 – clientserver – ack</vt:lpstr>
      <vt:lpstr>pkt 5 – clientserver – ack</vt:lpstr>
      <vt:lpstr>pkt 6 – clientserver – http GET</vt:lpstr>
      <vt:lpstr>pkt 7 – clientserver – bytes received</vt:lpstr>
      <vt:lpstr>pkt 8 – clientserver – resource moves</vt:lpstr>
      <vt:lpstr>pkt 8 – clientserver – resource moves</vt:lpstr>
      <vt:lpstr>pkt 9 – clientserver – bytes received</vt:lpstr>
      <vt:lpstr>pkt 10 – clientserver – fin</vt:lpstr>
      <vt:lpstr>pkt 11 – clientserver – ack</vt:lpstr>
      <vt:lpstr>pkt 12 – clientserver – fin</vt:lpstr>
      <vt:lpstr>pkt 13 – clientserver – ack</vt:lpstr>
      <vt:lpstr>extras</vt:lpstr>
      <vt:lpstr>The server (again)</vt:lpstr>
      <vt:lpstr>The server (again)</vt:lpstr>
      <vt:lpstr>Apache modules</vt:lpstr>
      <vt:lpstr>apache modules</vt:lpstr>
      <vt:lpstr>some useful apache modules</vt:lpstr>
      <vt:lpstr>per-directory configuration</vt:lpstr>
      <vt:lpstr>per-directory configuration</vt:lpstr>
      <vt:lpstr>Exercise: per-directory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Netkit lab - Web server and browser</dc:title>
  <dc:subject>A lab showing the operation of a web server accessed by a browser client</dc:subject>
  <dc:creator>G. Di Battista, M. Patrignani, M. Rimondini</dc:creator>
  <cp:keywords>Web, Apache, links, browser, htaccess</cp:keywords>
  <cp:lastModifiedBy>Tommaso Caiazzi</cp:lastModifiedBy>
  <cp:revision>41</cp:revision>
  <dcterms:created xsi:type="dcterms:W3CDTF">2011-10-19T07:52:58Z</dcterms:created>
  <dcterms:modified xsi:type="dcterms:W3CDTF">2025-12-16T17:53:09Z</dcterms:modified>
</cp:coreProperties>
</file>